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7" r:id="rId2"/>
    <p:sldId id="321" r:id="rId3"/>
    <p:sldId id="258" r:id="rId4"/>
    <p:sldId id="259" r:id="rId5"/>
    <p:sldId id="317" r:id="rId6"/>
    <p:sldId id="320" r:id="rId7"/>
    <p:sldId id="261" r:id="rId8"/>
    <p:sldId id="263" r:id="rId9"/>
    <p:sldId id="264" r:id="rId10"/>
    <p:sldId id="266" r:id="rId11"/>
    <p:sldId id="267" r:id="rId12"/>
    <p:sldId id="270" r:id="rId13"/>
    <p:sldId id="271" r:id="rId14"/>
    <p:sldId id="272" r:id="rId15"/>
    <p:sldId id="328" r:id="rId16"/>
    <p:sldId id="322" r:id="rId17"/>
    <p:sldId id="318" r:id="rId18"/>
    <p:sldId id="324" r:id="rId19"/>
    <p:sldId id="323" r:id="rId20"/>
    <p:sldId id="327" r:id="rId21"/>
    <p:sldId id="276" r:id="rId22"/>
    <p:sldId id="277" r:id="rId23"/>
    <p:sldId id="278" r:id="rId24"/>
    <p:sldId id="316"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0" autoAdjust="0"/>
    <p:restoredTop sz="88032" autoAdjust="0"/>
  </p:normalViewPr>
  <p:slideViewPr>
    <p:cSldViewPr snapToGrid="0">
      <p:cViewPr varScale="1">
        <p:scale>
          <a:sx n="92" d="100"/>
          <a:sy n="92" d="100"/>
        </p:scale>
        <p:origin x="246" y="78"/>
      </p:cViewPr>
      <p:guideLst>
        <p:guide orient="horz" pos="2160"/>
        <p:guide pos="3840"/>
      </p:guideLst>
    </p:cSldViewPr>
  </p:slideViewPr>
  <p:outlineViewPr>
    <p:cViewPr>
      <p:scale>
        <a:sx n="33" d="100"/>
        <a:sy n="33" d="100"/>
      </p:scale>
      <p:origin x="0" y="-9798"/>
    </p:cViewPr>
  </p:outlin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78CAE-DEA7-4F04-98B5-F132D4A2BD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C0CBC31-A8C3-4DC1-B5D6-7A5D9AB859F4}">
      <dgm:prSet/>
      <dgm:spPr/>
      <dgm:t>
        <a:bodyPr/>
        <a:lstStyle/>
        <a:p>
          <a:pPr>
            <a:lnSpc>
              <a:spcPct val="100000"/>
            </a:lnSpc>
          </a:pPr>
          <a:r>
            <a:rPr lang="en-US" dirty="0" smtClean="0"/>
            <a:t>Capabilities in the Private Sector</a:t>
          </a:r>
        </a:p>
      </dgm:t>
    </dgm:pt>
    <dgm:pt modelId="{308E8BA9-68F6-4160-B38A-3C899A608AA4}" type="parTrans" cxnId="{00C8C60B-3416-41ED-A48F-7A1A76822565}">
      <dgm:prSet/>
      <dgm:spPr/>
      <dgm:t>
        <a:bodyPr/>
        <a:lstStyle/>
        <a:p>
          <a:pPr>
            <a:lnSpc>
              <a:spcPct val="100000"/>
            </a:lnSpc>
          </a:pPr>
          <a:endParaRPr lang="en-US"/>
        </a:p>
      </dgm:t>
    </dgm:pt>
    <dgm:pt modelId="{8F1400A1-B180-4123-9C9C-ED9318DF2699}" type="sibTrans" cxnId="{00C8C60B-3416-41ED-A48F-7A1A76822565}">
      <dgm:prSet/>
      <dgm:spPr/>
      <dgm:t>
        <a:bodyPr/>
        <a:lstStyle/>
        <a:p>
          <a:pPr>
            <a:lnSpc>
              <a:spcPct val="100000"/>
            </a:lnSpc>
          </a:pPr>
          <a:endParaRPr lang="en-US"/>
        </a:p>
      </dgm:t>
    </dgm:pt>
    <dgm:pt modelId="{42809498-090F-4916-9877-FB4C49D14634}">
      <dgm:prSet/>
      <dgm:spPr/>
      <dgm:t>
        <a:bodyPr/>
        <a:lstStyle/>
        <a:p>
          <a:pPr>
            <a:lnSpc>
              <a:spcPct val="100000"/>
            </a:lnSpc>
          </a:pPr>
          <a:r>
            <a:rPr lang="en-US" smtClean="0"/>
            <a:t>Catalog Software Providers</a:t>
          </a:r>
          <a:endParaRPr lang="en-US" dirty="0" smtClean="0"/>
        </a:p>
      </dgm:t>
    </dgm:pt>
    <dgm:pt modelId="{FF7F4A27-AA38-4CC1-A9AD-3C75E038743F}" type="parTrans" cxnId="{173D996C-F960-4F8F-A655-2A7D06ECE608}">
      <dgm:prSet/>
      <dgm:spPr/>
      <dgm:t>
        <a:bodyPr/>
        <a:lstStyle/>
        <a:p>
          <a:pPr>
            <a:lnSpc>
              <a:spcPct val="100000"/>
            </a:lnSpc>
          </a:pPr>
          <a:endParaRPr lang="en-US"/>
        </a:p>
      </dgm:t>
    </dgm:pt>
    <dgm:pt modelId="{F643BBF6-4553-4C81-9E11-7483A2EF7F8B}" type="sibTrans" cxnId="{173D996C-F960-4F8F-A655-2A7D06ECE608}">
      <dgm:prSet/>
      <dgm:spPr/>
      <dgm:t>
        <a:bodyPr/>
        <a:lstStyle/>
        <a:p>
          <a:pPr>
            <a:lnSpc>
              <a:spcPct val="100000"/>
            </a:lnSpc>
          </a:pPr>
          <a:endParaRPr lang="en-US"/>
        </a:p>
      </dgm:t>
    </dgm:pt>
    <dgm:pt modelId="{7F52C15A-F687-4099-BA36-8737E5DC8352}">
      <dgm:prSet/>
      <dgm:spPr/>
      <dgm:t>
        <a:bodyPr/>
        <a:lstStyle/>
        <a:p>
          <a:pPr>
            <a:lnSpc>
              <a:spcPct val="100000"/>
            </a:lnSpc>
          </a:pPr>
          <a:r>
            <a:rPr lang="en-US" smtClean="0"/>
            <a:t>Service Providers</a:t>
          </a:r>
          <a:endParaRPr lang="en-US" dirty="0" smtClean="0"/>
        </a:p>
      </dgm:t>
    </dgm:pt>
    <dgm:pt modelId="{FCE4B5D9-9709-45AB-AC8C-0960AA06E2A1}" type="parTrans" cxnId="{C8DFE9D1-6FD9-41CC-A8C9-E497C516F6D8}">
      <dgm:prSet/>
      <dgm:spPr/>
      <dgm:t>
        <a:bodyPr/>
        <a:lstStyle/>
        <a:p>
          <a:pPr>
            <a:lnSpc>
              <a:spcPct val="100000"/>
            </a:lnSpc>
          </a:pPr>
          <a:endParaRPr lang="en-US"/>
        </a:p>
      </dgm:t>
    </dgm:pt>
    <dgm:pt modelId="{4F08F1DE-003C-4E43-9D86-BF59E948A9C9}" type="sibTrans" cxnId="{C8DFE9D1-6FD9-41CC-A8C9-E497C516F6D8}">
      <dgm:prSet/>
      <dgm:spPr/>
      <dgm:t>
        <a:bodyPr/>
        <a:lstStyle/>
        <a:p>
          <a:pPr>
            <a:lnSpc>
              <a:spcPct val="100000"/>
            </a:lnSpc>
          </a:pPr>
          <a:endParaRPr lang="en-US"/>
        </a:p>
      </dgm:t>
    </dgm:pt>
    <dgm:pt modelId="{0F1FEF6A-5B74-43A4-9DA2-8D95E0B73DFF}">
      <dgm:prSet/>
      <dgm:spPr/>
      <dgm:t>
        <a:bodyPr/>
        <a:lstStyle/>
        <a:p>
          <a:pPr>
            <a:lnSpc>
              <a:spcPct val="100000"/>
            </a:lnSpc>
          </a:pPr>
          <a:r>
            <a:rPr lang="en-US" dirty="0" smtClean="0"/>
            <a:t>Analysis Software Providers</a:t>
          </a:r>
        </a:p>
      </dgm:t>
    </dgm:pt>
    <dgm:pt modelId="{41E47F2F-74B3-489F-B45F-A3F5F37A39FD}" type="parTrans" cxnId="{4A2E6823-53AE-4639-9B69-C60A8822F690}">
      <dgm:prSet/>
      <dgm:spPr/>
      <dgm:t>
        <a:bodyPr/>
        <a:lstStyle/>
        <a:p>
          <a:pPr>
            <a:lnSpc>
              <a:spcPct val="100000"/>
            </a:lnSpc>
          </a:pPr>
          <a:endParaRPr lang="en-US"/>
        </a:p>
      </dgm:t>
    </dgm:pt>
    <dgm:pt modelId="{160AE46E-B95B-4359-8C57-D417C54F6994}" type="sibTrans" cxnId="{4A2E6823-53AE-4639-9B69-C60A8822F690}">
      <dgm:prSet/>
      <dgm:spPr/>
      <dgm:t>
        <a:bodyPr/>
        <a:lstStyle/>
        <a:p>
          <a:pPr>
            <a:lnSpc>
              <a:spcPct val="100000"/>
            </a:lnSpc>
          </a:pPr>
          <a:endParaRPr lang="en-US"/>
        </a:p>
      </dgm:t>
    </dgm:pt>
    <dgm:pt modelId="{F9F1B635-0F79-4F2D-901D-91BA0936732C}">
      <dgm:prSet phldrT="[Text]"/>
      <dgm:spPr/>
      <dgm:t>
        <a:bodyPr/>
        <a:lstStyle/>
        <a:p>
          <a:pPr>
            <a:lnSpc>
              <a:spcPct val="100000"/>
            </a:lnSpc>
          </a:pPr>
          <a:r>
            <a:rPr lang="en-US" dirty="0" smtClean="0"/>
            <a:t>Current System for Providing SSA Services</a:t>
          </a:r>
          <a:endParaRPr lang="en-US" dirty="0"/>
        </a:p>
      </dgm:t>
    </dgm:pt>
    <dgm:pt modelId="{F6A0E722-B0A4-4855-9612-6A7B9319FF59}" type="parTrans" cxnId="{F9D71935-5CD3-4FDF-8AAB-38E7C525A63E}">
      <dgm:prSet/>
      <dgm:spPr/>
      <dgm:t>
        <a:bodyPr/>
        <a:lstStyle/>
        <a:p>
          <a:pPr>
            <a:lnSpc>
              <a:spcPct val="100000"/>
            </a:lnSpc>
          </a:pPr>
          <a:endParaRPr lang="en-US"/>
        </a:p>
      </dgm:t>
    </dgm:pt>
    <dgm:pt modelId="{0049ED27-9022-4E65-9DC4-A1B089641210}" type="sibTrans" cxnId="{F9D71935-5CD3-4FDF-8AAB-38E7C525A63E}">
      <dgm:prSet/>
      <dgm:spPr/>
      <dgm:t>
        <a:bodyPr/>
        <a:lstStyle/>
        <a:p>
          <a:pPr>
            <a:lnSpc>
              <a:spcPct val="100000"/>
            </a:lnSpc>
          </a:pPr>
          <a:endParaRPr lang="en-US"/>
        </a:p>
      </dgm:t>
    </dgm:pt>
    <dgm:pt modelId="{3122009A-9BE7-4F3E-A3E2-FCAFA166238D}">
      <dgm:prSet phldrT="[Text]"/>
      <dgm:spPr/>
      <dgm:t>
        <a:bodyPr/>
        <a:lstStyle/>
        <a:p>
          <a:pPr>
            <a:lnSpc>
              <a:spcPct val="100000"/>
            </a:lnSpc>
          </a:pPr>
          <a:endParaRPr lang="en-US" dirty="0"/>
        </a:p>
      </dgm:t>
    </dgm:pt>
    <dgm:pt modelId="{BECC9786-4A8A-43E9-9206-12EAACF82823}" type="parTrans" cxnId="{C60AE30C-3ADB-4E74-AED1-D9B8EB5AEA7E}">
      <dgm:prSet/>
      <dgm:spPr/>
      <dgm:t>
        <a:bodyPr/>
        <a:lstStyle/>
        <a:p>
          <a:pPr>
            <a:lnSpc>
              <a:spcPct val="100000"/>
            </a:lnSpc>
          </a:pPr>
          <a:endParaRPr lang="en-US"/>
        </a:p>
      </dgm:t>
    </dgm:pt>
    <dgm:pt modelId="{E8458A9D-4918-4FB9-9737-E520B261455F}" type="sibTrans" cxnId="{C60AE30C-3ADB-4E74-AED1-D9B8EB5AEA7E}">
      <dgm:prSet/>
      <dgm:spPr/>
      <dgm:t>
        <a:bodyPr/>
        <a:lstStyle/>
        <a:p>
          <a:pPr>
            <a:lnSpc>
              <a:spcPct val="100000"/>
            </a:lnSpc>
          </a:pPr>
          <a:endParaRPr lang="en-US"/>
        </a:p>
      </dgm:t>
    </dgm:pt>
    <dgm:pt modelId="{6CF8AAEB-AE71-4B84-AC8A-9ACEE833B0B1}">
      <dgm:prSet phldrT="[Text]"/>
      <dgm:spPr/>
      <dgm:t>
        <a:bodyPr/>
        <a:lstStyle/>
        <a:p>
          <a:pPr>
            <a:lnSpc>
              <a:spcPct val="100000"/>
            </a:lnSpc>
          </a:pPr>
          <a:r>
            <a:rPr lang="en-US" dirty="0" smtClean="0"/>
            <a:t>Background</a:t>
          </a:r>
          <a:endParaRPr lang="en-US" dirty="0"/>
        </a:p>
      </dgm:t>
    </dgm:pt>
    <dgm:pt modelId="{8C991F06-5397-4D3C-902E-34917B605594}" type="parTrans" cxnId="{D4DA33EB-6753-4651-ACEB-B232B191CB6C}">
      <dgm:prSet/>
      <dgm:spPr/>
      <dgm:t>
        <a:bodyPr/>
        <a:lstStyle/>
        <a:p>
          <a:endParaRPr lang="en-US"/>
        </a:p>
      </dgm:t>
    </dgm:pt>
    <dgm:pt modelId="{0E760F48-CE2B-42CD-9C37-A0A01AED2181}" type="sibTrans" cxnId="{D4DA33EB-6753-4651-ACEB-B232B191CB6C}">
      <dgm:prSet/>
      <dgm:spPr/>
      <dgm:t>
        <a:bodyPr/>
        <a:lstStyle/>
        <a:p>
          <a:endParaRPr lang="en-US"/>
        </a:p>
      </dgm:t>
    </dgm:pt>
    <dgm:pt modelId="{DA04C00F-1AD2-41A0-B3BF-B2CA261D3D0B}" type="pres">
      <dgm:prSet presAssocID="{88378CAE-DEA7-4F04-98B5-F132D4A2BDCE}" presName="linear" presStyleCnt="0">
        <dgm:presLayoutVars>
          <dgm:dir/>
          <dgm:animLvl val="lvl"/>
          <dgm:resizeHandles val="exact"/>
        </dgm:presLayoutVars>
      </dgm:prSet>
      <dgm:spPr/>
      <dgm:t>
        <a:bodyPr/>
        <a:lstStyle/>
        <a:p>
          <a:endParaRPr lang="en-US"/>
        </a:p>
      </dgm:t>
    </dgm:pt>
    <dgm:pt modelId="{D58E036C-4000-48C1-B890-7D25FA2FA7E2}" type="pres">
      <dgm:prSet presAssocID="{6CF8AAEB-AE71-4B84-AC8A-9ACEE833B0B1}" presName="parentLin" presStyleCnt="0"/>
      <dgm:spPr/>
    </dgm:pt>
    <dgm:pt modelId="{7F80FA18-2A59-40D0-A121-A8BB85C62061}" type="pres">
      <dgm:prSet presAssocID="{6CF8AAEB-AE71-4B84-AC8A-9ACEE833B0B1}" presName="parentLeftMargin" presStyleLbl="node1" presStyleIdx="0" presStyleCnt="3"/>
      <dgm:spPr/>
      <dgm:t>
        <a:bodyPr/>
        <a:lstStyle/>
        <a:p>
          <a:endParaRPr lang="en-US"/>
        </a:p>
      </dgm:t>
    </dgm:pt>
    <dgm:pt modelId="{10147E8F-611A-4FD6-810A-3568DBADD76E}" type="pres">
      <dgm:prSet presAssocID="{6CF8AAEB-AE71-4B84-AC8A-9ACEE833B0B1}" presName="parentText" presStyleLbl="node1" presStyleIdx="0" presStyleCnt="3">
        <dgm:presLayoutVars>
          <dgm:chMax val="0"/>
          <dgm:bulletEnabled val="1"/>
        </dgm:presLayoutVars>
      </dgm:prSet>
      <dgm:spPr/>
      <dgm:t>
        <a:bodyPr/>
        <a:lstStyle/>
        <a:p>
          <a:endParaRPr lang="en-US"/>
        </a:p>
      </dgm:t>
    </dgm:pt>
    <dgm:pt modelId="{823330E5-3F3C-4B45-916D-53EF1BDE667F}" type="pres">
      <dgm:prSet presAssocID="{6CF8AAEB-AE71-4B84-AC8A-9ACEE833B0B1}" presName="negativeSpace" presStyleCnt="0"/>
      <dgm:spPr/>
    </dgm:pt>
    <dgm:pt modelId="{CA3132ED-7E99-4161-B1AE-8C393DFFF261}" type="pres">
      <dgm:prSet presAssocID="{6CF8AAEB-AE71-4B84-AC8A-9ACEE833B0B1}" presName="childText" presStyleLbl="conFgAcc1" presStyleIdx="0" presStyleCnt="3">
        <dgm:presLayoutVars>
          <dgm:bulletEnabled val="1"/>
        </dgm:presLayoutVars>
      </dgm:prSet>
      <dgm:spPr/>
    </dgm:pt>
    <dgm:pt modelId="{82EB4C62-6A2D-4391-8D37-1BCB13F6E0E6}" type="pres">
      <dgm:prSet presAssocID="{0E760F48-CE2B-42CD-9C37-A0A01AED2181}" presName="spaceBetweenRectangles" presStyleCnt="0"/>
      <dgm:spPr/>
    </dgm:pt>
    <dgm:pt modelId="{7C802FC7-67C4-42B3-8813-5AD9FADE0674}" type="pres">
      <dgm:prSet presAssocID="{F9F1B635-0F79-4F2D-901D-91BA0936732C}" presName="parentLin" presStyleCnt="0"/>
      <dgm:spPr/>
    </dgm:pt>
    <dgm:pt modelId="{B8245E99-E29D-47BF-863B-6741F0DF5178}" type="pres">
      <dgm:prSet presAssocID="{F9F1B635-0F79-4F2D-901D-91BA0936732C}" presName="parentLeftMargin" presStyleLbl="node1" presStyleIdx="0" presStyleCnt="3"/>
      <dgm:spPr/>
      <dgm:t>
        <a:bodyPr/>
        <a:lstStyle/>
        <a:p>
          <a:endParaRPr lang="en-US"/>
        </a:p>
      </dgm:t>
    </dgm:pt>
    <dgm:pt modelId="{E718AFB2-D619-4E6D-89AF-4193B89D5B62}" type="pres">
      <dgm:prSet presAssocID="{F9F1B635-0F79-4F2D-901D-91BA0936732C}" presName="parentText" presStyleLbl="node1" presStyleIdx="1" presStyleCnt="3">
        <dgm:presLayoutVars>
          <dgm:chMax val="0"/>
          <dgm:bulletEnabled val="1"/>
        </dgm:presLayoutVars>
      </dgm:prSet>
      <dgm:spPr/>
      <dgm:t>
        <a:bodyPr/>
        <a:lstStyle/>
        <a:p>
          <a:endParaRPr lang="en-US"/>
        </a:p>
      </dgm:t>
    </dgm:pt>
    <dgm:pt modelId="{5730C1AD-3BEF-4874-8038-A2FE147134B5}" type="pres">
      <dgm:prSet presAssocID="{F9F1B635-0F79-4F2D-901D-91BA0936732C}" presName="negativeSpace" presStyleCnt="0"/>
      <dgm:spPr/>
    </dgm:pt>
    <dgm:pt modelId="{0D609964-0E17-4FCA-A7FF-23A52D362258}" type="pres">
      <dgm:prSet presAssocID="{F9F1B635-0F79-4F2D-901D-91BA0936732C}" presName="childText" presStyleLbl="conFgAcc1" presStyleIdx="1" presStyleCnt="3">
        <dgm:presLayoutVars>
          <dgm:bulletEnabled val="1"/>
        </dgm:presLayoutVars>
      </dgm:prSet>
      <dgm:spPr/>
      <dgm:t>
        <a:bodyPr/>
        <a:lstStyle/>
        <a:p>
          <a:endParaRPr lang="en-US"/>
        </a:p>
      </dgm:t>
    </dgm:pt>
    <dgm:pt modelId="{E14CE12E-2D90-4685-927D-C238F4C9BABF}" type="pres">
      <dgm:prSet presAssocID="{0049ED27-9022-4E65-9DC4-A1B089641210}" presName="spaceBetweenRectangles" presStyleCnt="0"/>
      <dgm:spPr/>
    </dgm:pt>
    <dgm:pt modelId="{8A5D9736-A73B-4087-BC2F-0E5A7CF17A8F}" type="pres">
      <dgm:prSet presAssocID="{6C0CBC31-A8C3-4DC1-B5D6-7A5D9AB859F4}" presName="parentLin" presStyleCnt="0"/>
      <dgm:spPr/>
    </dgm:pt>
    <dgm:pt modelId="{2D1CEA8C-3612-41B9-9E59-6306E1F3CDF9}" type="pres">
      <dgm:prSet presAssocID="{6C0CBC31-A8C3-4DC1-B5D6-7A5D9AB859F4}" presName="parentLeftMargin" presStyleLbl="node1" presStyleIdx="1" presStyleCnt="3"/>
      <dgm:spPr/>
      <dgm:t>
        <a:bodyPr/>
        <a:lstStyle/>
        <a:p>
          <a:endParaRPr lang="en-US"/>
        </a:p>
      </dgm:t>
    </dgm:pt>
    <dgm:pt modelId="{66C6E4DD-80FF-4A86-A11C-91BACD41BB3B}" type="pres">
      <dgm:prSet presAssocID="{6C0CBC31-A8C3-4DC1-B5D6-7A5D9AB859F4}" presName="parentText" presStyleLbl="node1" presStyleIdx="2" presStyleCnt="3">
        <dgm:presLayoutVars>
          <dgm:chMax val="0"/>
          <dgm:bulletEnabled val="1"/>
        </dgm:presLayoutVars>
      </dgm:prSet>
      <dgm:spPr/>
      <dgm:t>
        <a:bodyPr/>
        <a:lstStyle/>
        <a:p>
          <a:endParaRPr lang="en-US"/>
        </a:p>
      </dgm:t>
    </dgm:pt>
    <dgm:pt modelId="{1F7534AE-486B-40C4-9B6B-672D5A2622A8}" type="pres">
      <dgm:prSet presAssocID="{6C0CBC31-A8C3-4DC1-B5D6-7A5D9AB859F4}" presName="negativeSpace" presStyleCnt="0"/>
      <dgm:spPr/>
    </dgm:pt>
    <dgm:pt modelId="{4D3B86A2-F1CB-45F8-8026-E982F08D853D}" type="pres">
      <dgm:prSet presAssocID="{6C0CBC31-A8C3-4DC1-B5D6-7A5D9AB859F4}" presName="childText" presStyleLbl="conFgAcc1" presStyleIdx="2" presStyleCnt="3">
        <dgm:presLayoutVars>
          <dgm:bulletEnabled val="1"/>
        </dgm:presLayoutVars>
      </dgm:prSet>
      <dgm:spPr/>
      <dgm:t>
        <a:bodyPr/>
        <a:lstStyle/>
        <a:p>
          <a:endParaRPr lang="en-US"/>
        </a:p>
      </dgm:t>
    </dgm:pt>
  </dgm:ptLst>
  <dgm:cxnLst>
    <dgm:cxn modelId="{99EA8175-4DC1-4B4A-98F4-1E4FEAC59512}" type="presOf" srcId="{42809498-090F-4916-9877-FB4C49D14634}" destId="{4D3B86A2-F1CB-45F8-8026-E982F08D853D}" srcOrd="0" destOrd="1" presId="urn:microsoft.com/office/officeart/2005/8/layout/list1"/>
    <dgm:cxn modelId="{A16C75F2-5348-46CA-A8BE-E04FB1F3450F}" type="presOf" srcId="{F9F1B635-0F79-4F2D-901D-91BA0936732C}" destId="{B8245E99-E29D-47BF-863B-6741F0DF5178}" srcOrd="0" destOrd="0" presId="urn:microsoft.com/office/officeart/2005/8/layout/list1"/>
    <dgm:cxn modelId="{7253E744-F688-4885-9679-6D67E35B95B4}" type="presOf" srcId="{F9F1B635-0F79-4F2D-901D-91BA0936732C}" destId="{E718AFB2-D619-4E6D-89AF-4193B89D5B62}" srcOrd="1" destOrd="0" presId="urn:microsoft.com/office/officeart/2005/8/layout/list1"/>
    <dgm:cxn modelId="{759C1646-1CD0-415B-856B-C2C8759200FD}" type="presOf" srcId="{7F52C15A-F687-4099-BA36-8737E5DC8352}" destId="{4D3B86A2-F1CB-45F8-8026-E982F08D853D}" srcOrd="0" destOrd="2" presId="urn:microsoft.com/office/officeart/2005/8/layout/list1"/>
    <dgm:cxn modelId="{54EDB0DE-F3E1-4168-A81A-1606063DD852}" type="presOf" srcId="{88378CAE-DEA7-4F04-98B5-F132D4A2BDCE}" destId="{DA04C00F-1AD2-41A0-B3BF-B2CA261D3D0B}" srcOrd="0" destOrd="0" presId="urn:microsoft.com/office/officeart/2005/8/layout/list1"/>
    <dgm:cxn modelId="{4A2E6823-53AE-4639-9B69-C60A8822F690}" srcId="{6C0CBC31-A8C3-4DC1-B5D6-7A5D9AB859F4}" destId="{0F1FEF6A-5B74-43A4-9DA2-8D95E0B73DFF}" srcOrd="0" destOrd="0" parTransId="{41E47F2F-74B3-489F-B45F-A3F5F37A39FD}" sibTransId="{160AE46E-B95B-4359-8C57-D417C54F6994}"/>
    <dgm:cxn modelId="{DECF06D0-9C21-4208-808C-C5111C391FBA}" type="presOf" srcId="{6C0CBC31-A8C3-4DC1-B5D6-7A5D9AB859F4}" destId="{66C6E4DD-80FF-4A86-A11C-91BACD41BB3B}" srcOrd="1" destOrd="0" presId="urn:microsoft.com/office/officeart/2005/8/layout/list1"/>
    <dgm:cxn modelId="{C8DFE9D1-6FD9-41CC-A8C9-E497C516F6D8}" srcId="{6C0CBC31-A8C3-4DC1-B5D6-7A5D9AB859F4}" destId="{7F52C15A-F687-4099-BA36-8737E5DC8352}" srcOrd="2" destOrd="0" parTransId="{FCE4B5D9-9709-45AB-AC8C-0960AA06E2A1}" sibTransId="{4F08F1DE-003C-4E43-9D86-BF59E948A9C9}"/>
    <dgm:cxn modelId="{00C8C60B-3416-41ED-A48F-7A1A76822565}" srcId="{88378CAE-DEA7-4F04-98B5-F132D4A2BDCE}" destId="{6C0CBC31-A8C3-4DC1-B5D6-7A5D9AB859F4}" srcOrd="2" destOrd="0" parTransId="{308E8BA9-68F6-4160-B38A-3C899A608AA4}" sibTransId="{8F1400A1-B180-4123-9C9C-ED9318DF2699}"/>
    <dgm:cxn modelId="{DE535534-B3ED-446E-A6FB-C25C14E52837}" type="presOf" srcId="{6CF8AAEB-AE71-4B84-AC8A-9ACEE833B0B1}" destId="{10147E8F-611A-4FD6-810A-3568DBADD76E}" srcOrd="1" destOrd="0" presId="urn:microsoft.com/office/officeart/2005/8/layout/list1"/>
    <dgm:cxn modelId="{F9D71935-5CD3-4FDF-8AAB-38E7C525A63E}" srcId="{88378CAE-DEA7-4F04-98B5-F132D4A2BDCE}" destId="{F9F1B635-0F79-4F2D-901D-91BA0936732C}" srcOrd="1" destOrd="0" parTransId="{F6A0E722-B0A4-4855-9612-6A7B9319FF59}" sibTransId="{0049ED27-9022-4E65-9DC4-A1B089641210}"/>
    <dgm:cxn modelId="{8F2CB198-2F39-423A-853E-8312097A5E96}" type="presOf" srcId="{6C0CBC31-A8C3-4DC1-B5D6-7A5D9AB859F4}" destId="{2D1CEA8C-3612-41B9-9E59-6306E1F3CDF9}" srcOrd="0" destOrd="0" presId="urn:microsoft.com/office/officeart/2005/8/layout/list1"/>
    <dgm:cxn modelId="{173D996C-F960-4F8F-A655-2A7D06ECE608}" srcId="{6C0CBC31-A8C3-4DC1-B5D6-7A5D9AB859F4}" destId="{42809498-090F-4916-9877-FB4C49D14634}" srcOrd="1" destOrd="0" parTransId="{FF7F4A27-AA38-4CC1-A9AD-3C75E038743F}" sibTransId="{F643BBF6-4553-4C81-9E11-7483A2EF7F8B}"/>
    <dgm:cxn modelId="{C60AE30C-3ADB-4E74-AED1-D9B8EB5AEA7E}" srcId="{F9F1B635-0F79-4F2D-901D-91BA0936732C}" destId="{3122009A-9BE7-4F3E-A3E2-FCAFA166238D}" srcOrd="0" destOrd="0" parTransId="{BECC9786-4A8A-43E9-9206-12EAACF82823}" sibTransId="{E8458A9D-4918-4FB9-9737-E520B261455F}"/>
    <dgm:cxn modelId="{94B9BCD3-9F68-44C7-A609-477173458AC3}" type="presOf" srcId="{3122009A-9BE7-4F3E-A3E2-FCAFA166238D}" destId="{0D609964-0E17-4FCA-A7FF-23A52D362258}" srcOrd="0" destOrd="0" presId="urn:microsoft.com/office/officeart/2005/8/layout/list1"/>
    <dgm:cxn modelId="{CBEB3EC8-C4EF-4C98-AB8E-F6AEE2028309}" type="presOf" srcId="{0F1FEF6A-5B74-43A4-9DA2-8D95E0B73DFF}" destId="{4D3B86A2-F1CB-45F8-8026-E982F08D853D}" srcOrd="0" destOrd="0" presId="urn:microsoft.com/office/officeart/2005/8/layout/list1"/>
    <dgm:cxn modelId="{D4DA33EB-6753-4651-ACEB-B232B191CB6C}" srcId="{88378CAE-DEA7-4F04-98B5-F132D4A2BDCE}" destId="{6CF8AAEB-AE71-4B84-AC8A-9ACEE833B0B1}" srcOrd="0" destOrd="0" parTransId="{8C991F06-5397-4D3C-902E-34917B605594}" sibTransId="{0E760F48-CE2B-42CD-9C37-A0A01AED2181}"/>
    <dgm:cxn modelId="{B3572F90-E726-4522-9DA0-F0BB369F2980}" type="presOf" srcId="{6CF8AAEB-AE71-4B84-AC8A-9ACEE833B0B1}" destId="{7F80FA18-2A59-40D0-A121-A8BB85C62061}" srcOrd="0" destOrd="0" presId="urn:microsoft.com/office/officeart/2005/8/layout/list1"/>
    <dgm:cxn modelId="{693E32D8-6A15-4C9E-8A15-9846DFB43C3B}" type="presParOf" srcId="{DA04C00F-1AD2-41A0-B3BF-B2CA261D3D0B}" destId="{D58E036C-4000-48C1-B890-7D25FA2FA7E2}" srcOrd="0" destOrd="0" presId="urn:microsoft.com/office/officeart/2005/8/layout/list1"/>
    <dgm:cxn modelId="{31D3798A-6D1B-476D-8BB7-A8243A4B840E}" type="presParOf" srcId="{D58E036C-4000-48C1-B890-7D25FA2FA7E2}" destId="{7F80FA18-2A59-40D0-A121-A8BB85C62061}" srcOrd="0" destOrd="0" presId="urn:microsoft.com/office/officeart/2005/8/layout/list1"/>
    <dgm:cxn modelId="{A6F6DDAD-2962-4B4C-9D45-5C498A195CFC}" type="presParOf" srcId="{D58E036C-4000-48C1-B890-7D25FA2FA7E2}" destId="{10147E8F-611A-4FD6-810A-3568DBADD76E}" srcOrd="1" destOrd="0" presId="urn:microsoft.com/office/officeart/2005/8/layout/list1"/>
    <dgm:cxn modelId="{2CCBE77A-11E0-456E-994E-5B004C75E90A}" type="presParOf" srcId="{DA04C00F-1AD2-41A0-B3BF-B2CA261D3D0B}" destId="{823330E5-3F3C-4B45-916D-53EF1BDE667F}" srcOrd="1" destOrd="0" presId="urn:microsoft.com/office/officeart/2005/8/layout/list1"/>
    <dgm:cxn modelId="{BC13BC93-8628-4EC6-AA56-99B7A6762828}" type="presParOf" srcId="{DA04C00F-1AD2-41A0-B3BF-B2CA261D3D0B}" destId="{CA3132ED-7E99-4161-B1AE-8C393DFFF261}" srcOrd="2" destOrd="0" presId="urn:microsoft.com/office/officeart/2005/8/layout/list1"/>
    <dgm:cxn modelId="{C5ADFD54-0821-46FA-9035-2DFAD7011C57}" type="presParOf" srcId="{DA04C00F-1AD2-41A0-B3BF-B2CA261D3D0B}" destId="{82EB4C62-6A2D-4391-8D37-1BCB13F6E0E6}" srcOrd="3" destOrd="0" presId="urn:microsoft.com/office/officeart/2005/8/layout/list1"/>
    <dgm:cxn modelId="{C93AC18A-4EC1-43C6-9EB4-5A4BE13D1984}" type="presParOf" srcId="{DA04C00F-1AD2-41A0-B3BF-B2CA261D3D0B}" destId="{7C802FC7-67C4-42B3-8813-5AD9FADE0674}" srcOrd="4" destOrd="0" presId="urn:microsoft.com/office/officeart/2005/8/layout/list1"/>
    <dgm:cxn modelId="{8C41C971-D25E-4473-84DD-164A0BCC9038}" type="presParOf" srcId="{7C802FC7-67C4-42B3-8813-5AD9FADE0674}" destId="{B8245E99-E29D-47BF-863B-6741F0DF5178}" srcOrd="0" destOrd="0" presId="urn:microsoft.com/office/officeart/2005/8/layout/list1"/>
    <dgm:cxn modelId="{023A0492-D527-4762-B35D-F58CDE0C4463}" type="presParOf" srcId="{7C802FC7-67C4-42B3-8813-5AD9FADE0674}" destId="{E718AFB2-D619-4E6D-89AF-4193B89D5B62}" srcOrd="1" destOrd="0" presId="urn:microsoft.com/office/officeart/2005/8/layout/list1"/>
    <dgm:cxn modelId="{7AD563E5-2EC2-47A2-953E-4EB6BAB3F3E6}" type="presParOf" srcId="{DA04C00F-1AD2-41A0-B3BF-B2CA261D3D0B}" destId="{5730C1AD-3BEF-4874-8038-A2FE147134B5}" srcOrd="5" destOrd="0" presId="urn:microsoft.com/office/officeart/2005/8/layout/list1"/>
    <dgm:cxn modelId="{861557AC-9477-4B76-B38C-FC444F58D1E4}" type="presParOf" srcId="{DA04C00F-1AD2-41A0-B3BF-B2CA261D3D0B}" destId="{0D609964-0E17-4FCA-A7FF-23A52D362258}" srcOrd="6" destOrd="0" presId="urn:microsoft.com/office/officeart/2005/8/layout/list1"/>
    <dgm:cxn modelId="{4DA5FCD5-CEA2-4ADB-A120-43915265E5AB}" type="presParOf" srcId="{DA04C00F-1AD2-41A0-B3BF-B2CA261D3D0B}" destId="{E14CE12E-2D90-4685-927D-C238F4C9BABF}" srcOrd="7" destOrd="0" presId="urn:microsoft.com/office/officeart/2005/8/layout/list1"/>
    <dgm:cxn modelId="{40931154-DCB4-4BC3-BF49-5B0BD4365604}" type="presParOf" srcId="{DA04C00F-1AD2-41A0-B3BF-B2CA261D3D0B}" destId="{8A5D9736-A73B-4087-BC2F-0E5A7CF17A8F}" srcOrd="8" destOrd="0" presId="urn:microsoft.com/office/officeart/2005/8/layout/list1"/>
    <dgm:cxn modelId="{A892F50F-1041-4781-B9E2-87466415722F}" type="presParOf" srcId="{8A5D9736-A73B-4087-BC2F-0E5A7CF17A8F}" destId="{2D1CEA8C-3612-41B9-9E59-6306E1F3CDF9}" srcOrd="0" destOrd="0" presId="urn:microsoft.com/office/officeart/2005/8/layout/list1"/>
    <dgm:cxn modelId="{34A050E5-4A0D-4EAB-80DC-4275AC70A815}" type="presParOf" srcId="{8A5D9736-A73B-4087-BC2F-0E5A7CF17A8F}" destId="{66C6E4DD-80FF-4A86-A11C-91BACD41BB3B}" srcOrd="1" destOrd="0" presId="urn:microsoft.com/office/officeart/2005/8/layout/list1"/>
    <dgm:cxn modelId="{D9EBDCDA-88B3-4ED7-BDA2-452B6DD5D6B5}" type="presParOf" srcId="{DA04C00F-1AD2-41A0-B3BF-B2CA261D3D0B}" destId="{1F7534AE-486B-40C4-9B6B-672D5A2622A8}" srcOrd="9" destOrd="0" presId="urn:microsoft.com/office/officeart/2005/8/layout/list1"/>
    <dgm:cxn modelId="{5A014789-3451-41ED-972C-E80DF47A0634}" type="presParOf" srcId="{DA04C00F-1AD2-41A0-B3BF-B2CA261D3D0B}" destId="{4D3B86A2-F1CB-45F8-8026-E982F08D853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26748-3AE8-4D90-8ECC-371408F35E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49DA17-7D42-4FCB-8B4D-55E6E1D53669}">
      <dgm:prSet phldrT="[Text]"/>
      <dgm:spPr/>
      <dgm:t>
        <a:bodyPr/>
        <a:lstStyle/>
        <a:p>
          <a:pPr>
            <a:lnSpc>
              <a:spcPct val="100000"/>
            </a:lnSpc>
          </a:pPr>
          <a:r>
            <a:rPr lang="en-US" b="1" dirty="0" smtClean="0">
              <a:solidFill>
                <a:schemeClr val="tx1"/>
              </a:solidFill>
            </a:rPr>
            <a:t>Launch and Early Orbit Collision Avoidance (COLA</a:t>
          </a:r>
          <a:r>
            <a:rPr lang="en-US" dirty="0" smtClean="0">
              <a:solidFill>
                <a:schemeClr val="tx1"/>
              </a:solidFill>
            </a:rPr>
            <a:t>):</a:t>
          </a:r>
          <a:endParaRPr lang="en-US" dirty="0">
            <a:solidFill>
              <a:schemeClr val="tx1"/>
            </a:solidFill>
          </a:endParaRPr>
        </a:p>
      </dgm:t>
    </dgm:pt>
    <dgm:pt modelId="{4B172953-A4E0-478D-BF98-E67BB54338AE}" type="parTrans" cxnId="{DEB3FFAD-F2E7-49CC-9C9A-664C2DA32012}">
      <dgm:prSet/>
      <dgm:spPr/>
      <dgm:t>
        <a:bodyPr/>
        <a:lstStyle/>
        <a:p>
          <a:pPr>
            <a:lnSpc>
              <a:spcPct val="100000"/>
            </a:lnSpc>
          </a:pPr>
          <a:endParaRPr lang="en-US">
            <a:solidFill>
              <a:schemeClr val="tx1"/>
            </a:solidFill>
          </a:endParaRPr>
        </a:p>
      </dgm:t>
    </dgm:pt>
    <dgm:pt modelId="{A99AE41A-3F2E-4D47-A67D-6625704AE2F1}" type="sibTrans" cxnId="{DEB3FFAD-F2E7-49CC-9C9A-664C2DA32012}">
      <dgm:prSet/>
      <dgm:spPr/>
      <dgm:t>
        <a:bodyPr/>
        <a:lstStyle/>
        <a:p>
          <a:pPr>
            <a:lnSpc>
              <a:spcPct val="100000"/>
            </a:lnSpc>
          </a:pPr>
          <a:endParaRPr lang="en-US">
            <a:solidFill>
              <a:schemeClr val="tx1"/>
            </a:solidFill>
          </a:endParaRPr>
        </a:p>
      </dgm:t>
    </dgm:pt>
    <dgm:pt modelId="{27C3368D-6C44-4129-AE24-F09D604046F1}">
      <dgm:prSet/>
      <dgm:spPr/>
      <dgm:t>
        <a:bodyPr/>
        <a:lstStyle/>
        <a:p>
          <a:pPr>
            <a:lnSpc>
              <a:spcPct val="100000"/>
            </a:lnSpc>
          </a:pPr>
          <a:r>
            <a:rPr lang="en-US" b="1" dirty="0" smtClean="0">
              <a:solidFill>
                <a:schemeClr val="tx1"/>
              </a:solidFill>
            </a:rPr>
            <a:t>On-Orbit Conjunction Assessment (CA)</a:t>
          </a:r>
          <a:r>
            <a:rPr lang="en-US" dirty="0" smtClean="0">
              <a:solidFill>
                <a:schemeClr val="tx1"/>
              </a:solidFill>
            </a:rPr>
            <a:t>:</a:t>
          </a:r>
          <a:endParaRPr lang="en-US" dirty="0">
            <a:solidFill>
              <a:schemeClr val="tx1"/>
            </a:solidFill>
          </a:endParaRPr>
        </a:p>
      </dgm:t>
    </dgm:pt>
    <dgm:pt modelId="{CC232584-0ED1-4C80-84B2-D54D88B34EA4}" type="parTrans" cxnId="{39848E18-36F8-4663-88C9-6E85933B4A38}">
      <dgm:prSet/>
      <dgm:spPr/>
      <dgm:t>
        <a:bodyPr/>
        <a:lstStyle/>
        <a:p>
          <a:pPr>
            <a:lnSpc>
              <a:spcPct val="100000"/>
            </a:lnSpc>
          </a:pPr>
          <a:endParaRPr lang="en-US">
            <a:solidFill>
              <a:schemeClr val="tx1"/>
            </a:solidFill>
          </a:endParaRPr>
        </a:p>
      </dgm:t>
    </dgm:pt>
    <dgm:pt modelId="{306A31E7-2B57-404F-8BD1-C8BC197B1470}" type="sibTrans" cxnId="{39848E18-36F8-4663-88C9-6E85933B4A38}">
      <dgm:prSet/>
      <dgm:spPr/>
      <dgm:t>
        <a:bodyPr/>
        <a:lstStyle/>
        <a:p>
          <a:pPr>
            <a:lnSpc>
              <a:spcPct val="100000"/>
            </a:lnSpc>
          </a:pPr>
          <a:endParaRPr lang="en-US">
            <a:solidFill>
              <a:schemeClr val="tx1"/>
            </a:solidFill>
          </a:endParaRPr>
        </a:p>
      </dgm:t>
    </dgm:pt>
    <dgm:pt modelId="{626CF915-C25C-40B5-806A-02363396F57B}">
      <dgm:prSet/>
      <dgm:spPr/>
      <dgm:t>
        <a:bodyPr/>
        <a:lstStyle/>
        <a:p>
          <a:pPr>
            <a:lnSpc>
              <a:spcPct val="100000"/>
            </a:lnSpc>
          </a:pPr>
          <a:r>
            <a:rPr lang="en-US" b="1" dirty="0" smtClean="0">
              <a:solidFill>
                <a:schemeClr val="tx1"/>
              </a:solidFill>
            </a:rPr>
            <a:t>On-Orbit Collision Risk Assessment and Maneuver Planning</a:t>
          </a:r>
          <a:r>
            <a:rPr lang="en-US" dirty="0" smtClean="0">
              <a:solidFill>
                <a:schemeClr val="tx1"/>
              </a:solidFill>
            </a:rPr>
            <a:t>:</a:t>
          </a:r>
          <a:endParaRPr lang="en-US" dirty="0">
            <a:solidFill>
              <a:schemeClr val="tx1"/>
            </a:solidFill>
          </a:endParaRPr>
        </a:p>
      </dgm:t>
    </dgm:pt>
    <dgm:pt modelId="{7A432308-C41F-4E70-9B27-EBE5FA42221D}" type="parTrans" cxnId="{D28A453E-D4F4-476D-9C73-8571F8531889}">
      <dgm:prSet/>
      <dgm:spPr/>
      <dgm:t>
        <a:bodyPr/>
        <a:lstStyle/>
        <a:p>
          <a:pPr>
            <a:lnSpc>
              <a:spcPct val="100000"/>
            </a:lnSpc>
          </a:pPr>
          <a:endParaRPr lang="en-US">
            <a:solidFill>
              <a:schemeClr val="tx1"/>
            </a:solidFill>
          </a:endParaRPr>
        </a:p>
      </dgm:t>
    </dgm:pt>
    <dgm:pt modelId="{9AAB5CAD-C2BD-45DB-90E8-1B8171CFFE0B}" type="sibTrans" cxnId="{D28A453E-D4F4-476D-9C73-8571F8531889}">
      <dgm:prSet/>
      <dgm:spPr/>
      <dgm:t>
        <a:bodyPr/>
        <a:lstStyle/>
        <a:p>
          <a:pPr>
            <a:lnSpc>
              <a:spcPct val="100000"/>
            </a:lnSpc>
          </a:pPr>
          <a:endParaRPr lang="en-US">
            <a:solidFill>
              <a:schemeClr val="tx1"/>
            </a:solidFill>
          </a:endParaRPr>
        </a:p>
      </dgm:t>
    </dgm:pt>
    <dgm:pt modelId="{05B7445F-3617-4C9A-907D-769E80B55385}">
      <dgm:prSet/>
      <dgm:spPr/>
      <dgm:t>
        <a:bodyPr/>
        <a:lstStyle/>
        <a:p>
          <a:pPr>
            <a:lnSpc>
              <a:spcPct val="100000"/>
            </a:lnSpc>
          </a:pPr>
          <a:r>
            <a:rPr lang="en-US" b="1" dirty="0" smtClean="0">
              <a:solidFill>
                <a:schemeClr val="tx1"/>
              </a:solidFill>
            </a:rPr>
            <a:t>Controlled De-Orbit COLA:</a:t>
          </a:r>
          <a:endParaRPr lang="en-US" dirty="0">
            <a:solidFill>
              <a:schemeClr val="tx1"/>
            </a:solidFill>
          </a:endParaRPr>
        </a:p>
      </dgm:t>
    </dgm:pt>
    <dgm:pt modelId="{ECB37EF5-AE4F-4980-A5EA-3EBB3AD6FE45}" type="parTrans" cxnId="{88DB85AE-B465-4EED-82A1-66C5A8674210}">
      <dgm:prSet/>
      <dgm:spPr/>
      <dgm:t>
        <a:bodyPr/>
        <a:lstStyle/>
        <a:p>
          <a:pPr>
            <a:lnSpc>
              <a:spcPct val="100000"/>
            </a:lnSpc>
          </a:pPr>
          <a:endParaRPr lang="en-US">
            <a:solidFill>
              <a:schemeClr val="tx1"/>
            </a:solidFill>
          </a:endParaRPr>
        </a:p>
      </dgm:t>
    </dgm:pt>
    <dgm:pt modelId="{59C5BFE8-281E-4BD5-B1B1-A47B5B3D1691}" type="sibTrans" cxnId="{88DB85AE-B465-4EED-82A1-66C5A8674210}">
      <dgm:prSet/>
      <dgm:spPr/>
      <dgm:t>
        <a:bodyPr/>
        <a:lstStyle/>
        <a:p>
          <a:pPr>
            <a:lnSpc>
              <a:spcPct val="100000"/>
            </a:lnSpc>
          </a:pPr>
          <a:endParaRPr lang="en-US">
            <a:solidFill>
              <a:schemeClr val="tx1"/>
            </a:solidFill>
          </a:endParaRPr>
        </a:p>
      </dgm:t>
    </dgm:pt>
    <dgm:pt modelId="{9B154AE5-902C-4753-AE7A-0592096E35B6}">
      <dgm:prSet/>
      <dgm:spPr/>
      <dgm:t>
        <a:bodyPr/>
        <a:lstStyle/>
        <a:p>
          <a:pPr>
            <a:lnSpc>
              <a:spcPct val="100000"/>
            </a:lnSpc>
          </a:pPr>
          <a:r>
            <a:rPr lang="en-US" b="1" dirty="0" smtClean="0">
              <a:solidFill>
                <a:schemeClr val="tx1"/>
              </a:solidFill>
            </a:rPr>
            <a:t>End-of-Life (EOL) Verification:</a:t>
          </a:r>
          <a:endParaRPr lang="en-US" dirty="0">
            <a:solidFill>
              <a:schemeClr val="tx1"/>
            </a:solidFill>
          </a:endParaRPr>
        </a:p>
      </dgm:t>
    </dgm:pt>
    <dgm:pt modelId="{C3F8FE05-C250-41A4-9C1F-831E35005181}" type="parTrans" cxnId="{428325C5-4864-4D5E-84D4-0A96A4E4DDFD}">
      <dgm:prSet/>
      <dgm:spPr/>
      <dgm:t>
        <a:bodyPr/>
        <a:lstStyle/>
        <a:p>
          <a:pPr>
            <a:lnSpc>
              <a:spcPct val="100000"/>
            </a:lnSpc>
          </a:pPr>
          <a:endParaRPr lang="en-US">
            <a:solidFill>
              <a:schemeClr val="tx1"/>
            </a:solidFill>
          </a:endParaRPr>
        </a:p>
      </dgm:t>
    </dgm:pt>
    <dgm:pt modelId="{1A83BDDE-7F09-4FB2-A247-65BE256C54D0}" type="sibTrans" cxnId="{428325C5-4864-4D5E-84D4-0A96A4E4DDFD}">
      <dgm:prSet/>
      <dgm:spPr/>
      <dgm:t>
        <a:bodyPr/>
        <a:lstStyle/>
        <a:p>
          <a:pPr>
            <a:lnSpc>
              <a:spcPct val="100000"/>
            </a:lnSpc>
          </a:pPr>
          <a:endParaRPr lang="en-US">
            <a:solidFill>
              <a:schemeClr val="tx1"/>
            </a:solidFill>
          </a:endParaRPr>
        </a:p>
      </dgm:t>
    </dgm:pt>
    <dgm:pt modelId="{904A2F58-EFC8-487C-A770-C32DA064CA05}">
      <dgm:prSet/>
      <dgm:spPr/>
      <dgm:t>
        <a:bodyPr/>
        <a:lstStyle/>
        <a:p>
          <a:pPr>
            <a:lnSpc>
              <a:spcPct val="100000"/>
            </a:lnSpc>
          </a:pPr>
          <a:r>
            <a:rPr lang="en-US" b="1" dirty="0" smtClean="0">
              <a:solidFill>
                <a:schemeClr val="tx1"/>
              </a:solidFill>
            </a:rPr>
            <a:t>Archive and Analysis:</a:t>
          </a:r>
          <a:endParaRPr lang="en-US" dirty="0">
            <a:solidFill>
              <a:schemeClr val="tx1"/>
            </a:solidFill>
          </a:endParaRPr>
        </a:p>
      </dgm:t>
    </dgm:pt>
    <dgm:pt modelId="{F2D8318B-93BA-4163-A298-29AED238C740}" type="parTrans" cxnId="{DA8A3DBE-9C07-45F7-89F3-8F3C18DE56CC}">
      <dgm:prSet/>
      <dgm:spPr/>
      <dgm:t>
        <a:bodyPr/>
        <a:lstStyle/>
        <a:p>
          <a:pPr>
            <a:lnSpc>
              <a:spcPct val="100000"/>
            </a:lnSpc>
          </a:pPr>
          <a:endParaRPr lang="en-US">
            <a:solidFill>
              <a:schemeClr val="tx1"/>
            </a:solidFill>
          </a:endParaRPr>
        </a:p>
      </dgm:t>
    </dgm:pt>
    <dgm:pt modelId="{27A921E1-1D20-41C9-B1C4-D8139D3783AF}" type="sibTrans" cxnId="{DA8A3DBE-9C07-45F7-89F3-8F3C18DE56CC}">
      <dgm:prSet/>
      <dgm:spPr/>
      <dgm:t>
        <a:bodyPr/>
        <a:lstStyle/>
        <a:p>
          <a:pPr>
            <a:lnSpc>
              <a:spcPct val="100000"/>
            </a:lnSpc>
          </a:pPr>
          <a:endParaRPr lang="en-US">
            <a:solidFill>
              <a:schemeClr val="tx1"/>
            </a:solidFill>
          </a:endParaRPr>
        </a:p>
      </dgm:t>
    </dgm:pt>
    <dgm:pt modelId="{86DEFC9D-1B64-45A8-8D4C-29394337686D}">
      <dgm:prSet phldrT="[Text]"/>
      <dgm:spPr/>
      <dgm:t>
        <a:bodyPr/>
        <a:lstStyle/>
        <a:p>
          <a:pPr>
            <a:lnSpc>
              <a:spcPct val="100000"/>
            </a:lnSpc>
          </a:pPr>
          <a:r>
            <a:rPr lang="en-US" smtClean="0">
              <a:solidFill>
                <a:schemeClr val="tx1"/>
              </a:solidFill>
            </a:rPr>
            <a:t>Comparison </a:t>
          </a:r>
          <a:r>
            <a:rPr lang="en-US" dirty="0" smtClean="0">
              <a:solidFill>
                <a:schemeClr val="tx1"/>
              </a:solidFill>
            </a:rPr>
            <a:t>of the planned launch trajectory above 150 km from time of launch through  the first 48 hours post-launch against all other orbital space objects to determine potential on-orbit conjunctions</a:t>
          </a:r>
          <a:endParaRPr lang="en-US" dirty="0">
            <a:solidFill>
              <a:schemeClr val="tx1"/>
            </a:solidFill>
          </a:endParaRPr>
        </a:p>
      </dgm:t>
    </dgm:pt>
    <dgm:pt modelId="{EBD7A298-77EF-4B8A-A93A-7A71750624B0}" type="parTrans" cxnId="{3B85D7E2-C476-48FD-A150-16C7918DA264}">
      <dgm:prSet/>
      <dgm:spPr/>
      <dgm:t>
        <a:bodyPr/>
        <a:lstStyle/>
        <a:p>
          <a:endParaRPr lang="en-US"/>
        </a:p>
      </dgm:t>
    </dgm:pt>
    <dgm:pt modelId="{543AE3FE-3AF9-4EED-9451-AEB7BF51438A}" type="sibTrans" cxnId="{3B85D7E2-C476-48FD-A150-16C7918DA264}">
      <dgm:prSet/>
      <dgm:spPr/>
      <dgm:t>
        <a:bodyPr/>
        <a:lstStyle/>
        <a:p>
          <a:endParaRPr lang="en-US"/>
        </a:p>
      </dgm:t>
    </dgm:pt>
    <dgm:pt modelId="{44CD6DB2-99FF-43DE-B0A4-D9900A2C2609}">
      <dgm:prSet/>
      <dgm:spPr/>
      <dgm:t>
        <a:bodyPr/>
        <a:lstStyle/>
        <a:p>
          <a:pPr>
            <a:lnSpc>
              <a:spcPct val="100000"/>
            </a:lnSpc>
          </a:pPr>
          <a:r>
            <a:rPr lang="en-US" smtClean="0">
              <a:solidFill>
                <a:schemeClr val="tx1"/>
              </a:solidFill>
            </a:rPr>
            <a:t>Comparison </a:t>
          </a:r>
          <a:r>
            <a:rPr lang="en-US" dirty="0" smtClean="0">
              <a:solidFill>
                <a:schemeClr val="tx1"/>
              </a:solidFill>
            </a:rPr>
            <a:t>of the orbital trajectory of all active satellites against all other orbital space objects to determine potential on-orbit conjunctions that meet a pre-determined close approach threshold distance</a:t>
          </a:r>
          <a:endParaRPr lang="en-US" dirty="0">
            <a:solidFill>
              <a:schemeClr val="tx1"/>
            </a:solidFill>
          </a:endParaRPr>
        </a:p>
      </dgm:t>
    </dgm:pt>
    <dgm:pt modelId="{0C716D04-796B-4E0D-9621-891EFE65C2FC}" type="parTrans" cxnId="{48077C3E-89BD-4DC5-9A50-B84D43DB58F5}">
      <dgm:prSet/>
      <dgm:spPr/>
      <dgm:t>
        <a:bodyPr/>
        <a:lstStyle/>
        <a:p>
          <a:endParaRPr lang="en-US"/>
        </a:p>
      </dgm:t>
    </dgm:pt>
    <dgm:pt modelId="{37DF1525-0647-46CE-8BB6-F494472A7228}" type="sibTrans" cxnId="{48077C3E-89BD-4DC5-9A50-B84D43DB58F5}">
      <dgm:prSet/>
      <dgm:spPr/>
      <dgm:t>
        <a:bodyPr/>
        <a:lstStyle/>
        <a:p>
          <a:endParaRPr lang="en-US"/>
        </a:p>
      </dgm:t>
    </dgm:pt>
    <dgm:pt modelId="{97EF0288-9233-4F32-A4B0-14C57B1D3347}">
      <dgm:prSet/>
      <dgm:spPr/>
      <dgm:t>
        <a:bodyPr/>
        <a:lstStyle/>
        <a:p>
          <a:pPr>
            <a:lnSpc>
              <a:spcPct val="100000"/>
            </a:lnSpc>
          </a:pPr>
          <a:r>
            <a:rPr lang="en-US" dirty="0" smtClean="0">
              <a:solidFill>
                <a:schemeClr val="tx1"/>
              </a:solidFill>
            </a:rPr>
            <a:t>Determination of the probability of collision (P</a:t>
          </a:r>
          <a:r>
            <a:rPr lang="en-US" baseline="-25000" dirty="0" smtClean="0">
              <a:solidFill>
                <a:schemeClr val="tx1"/>
              </a:solidFill>
            </a:rPr>
            <a:t>c</a:t>
          </a:r>
          <a:r>
            <a:rPr lang="en-US" dirty="0" smtClean="0">
              <a:solidFill>
                <a:schemeClr val="tx1"/>
              </a:solidFill>
            </a:rPr>
            <a:t>) of a close approach between an active satellite and another space object, and an assessment of options for maneuvers to minimize or eliminate the probability of collision</a:t>
          </a:r>
          <a:endParaRPr lang="en-US" dirty="0">
            <a:solidFill>
              <a:schemeClr val="tx1"/>
            </a:solidFill>
          </a:endParaRPr>
        </a:p>
      </dgm:t>
    </dgm:pt>
    <dgm:pt modelId="{7E2EC349-3C5C-4832-A03E-38B3EBA247A4}" type="parTrans" cxnId="{1CC2E98A-5FEB-464D-A714-87634FD2EF3E}">
      <dgm:prSet/>
      <dgm:spPr/>
      <dgm:t>
        <a:bodyPr/>
        <a:lstStyle/>
        <a:p>
          <a:endParaRPr lang="en-US"/>
        </a:p>
      </dgm:t>
    </dgm:pt>
    <dgm:pt modelId="{718C7F67-4BBF-4E28-923D-C29D31045EF8}" type="sibTrans" cxnId="{1CC2E98A-5FEB-464D-A714-87634FD2EF3E}">
      <dgm:prSet/>
      <dgm:spPr/>
      <dgm:t>
        <a:bodyPr/>
        <a:lstStyle/>
        <a:p>
          <a:endParaRPr lang="en-US"/>
        </a:p>
      </dgm:t>
    </dgm:pt>
    <dgm:pt modelId="{23DD2EDD-429C-4F56-B256-8FCB6396F70D}">
      <dgm:prSet/>
      <dgm:spPr/>
      <dgm:t>
        <a:bodyPr/>
        <a:lstStyle/>
        <a:p>
          <a:pPr>
            <a:lnSpc>
              <a:spcPct val="100000"/>
            </a:lnSpc>
          </a:pPr>
          <a:r>
            <a:rPr lang="en-US" dirty="0" smtClean="0">
              <a:solidFill>
                <a:schemeClr val="tx1"/>
              </a:solidFill>
            </a:rPr>
            <a:t>Comparison of operator-generated planned de-orbit trajectories against all other orbital space objects and air traffic flight corridors</a:t>
          </a:r>
          <a:endParaRPr lang="en-US" dirty="0">
            <a:solidFill>
              <a:schemeClr val="tx1"/>
            </a:solidFill>
          </a:endParaRPr>
        </a:p>
      </dgm:t>
    </dgm:pt>
    <dgm:pt modelId="{6A13FFB3-B8D3-4050-8783-EF2A751361A8}" type="parTrans" cxnId="{E3C0869C-BE05-4D2F-B07A-6DB0FC698AF0}">
      <dgm:prSet/>
      <dgm:spPr/>
      <dgm:t>
        <a:bodyPr/>
        <a:lstStyle/>
        <a:p>
          <a:endParaRPr lang="en-US"/>
        </a:p>
      </dgm:t>
    </dgm:pt>
    <dgm:pt modelId="{26009213-0D50-4CF7-816F-51F8817F71FB}" type="sibTrans" cxnId="{E3C0869C-BE05-4D2F-B07A-6DB0FC698AF0}">
      <dgm:prSet/>
      <dgm:spPr/>
      <dgm:t>
        <a:bodyPr/>
        <a:lstStyle/>
        <a:p>
          <a:endParaRPr lang="en-US"/>
        </a:p>
      </dgm:t>
    </dgm:pt>
    <dgm:pt modelId="{FAA839E5-8A99-4714-9970-7854F3AEBC07}">
      <dgm:prSet/>
      <dgm:spPr/>
      <dgm:t>
        <a:bodyPr/>
        <a:lstStyle/>
        <a:p>
          <a:pPr>
            <a:lnSpc>
              <a:spcPct val="100000"/>
            </a:lnSpc>
          </a:pPr>
          <a:r>
            <a:rPr lang="en-US" smtClean="0">
              <a:solidFill>
                <a:schemeClr val="tx1"/>
              </a:solidFill>
            </a:rPr>
            <a:t>Monitoring </a:t>
          </a:r>
          <a:r>
            <a:rPr lang="en-US" dirty="0" smtClean="0">
              <a:solidFill>
                <a:schemeClr val="tx1"/>
              </a:solidFill>
            </a:rPr>
            <a:t>of an active satellite’s end-of-life procedures and verification of compliance with pre-determined orbital debris mitigation plan specified in the operator’s license</a:t>
          </a:r>
          <a:endParaRPr lang="en-US" dirty="0">
            <a:solidFill>
              <a:schemeClr val="tx1"/>
            </a:solidFill>
          </a:endParaRPr>
        </a:p>
      </dgm:t>
    </dgm:pt>
    <dgm:pt modelId="{86B14919-44C2-487C-8B1F-28E59E63A86C}" type="parTrans" cxnId="{75166442-8100-4B27-A60E-13E5A0F1B5B2}">
      <dgm:prSet/>
      <dgm:spPr/>
      <dgm:t>
        <a:bodyPr/>
        <a:lstStyle/>
        <a:p>
          <a:endParaRPr lang="en-US"/>
        </a:p>
      </dgm:t>
    </dgm:pt>
    <dgm:pt modelId="{C2D9E59A-795D-40AB-83C9-158BA9717E6E}" type="sibTrans" cxnId="{75166442-8100-4B27-A60E-13E5A0F1B5B2}">
      <dgm:prSet/>
      <dgm:spPr/>
      <dgm:t>
        <a:bodyPr/>
        <a:lstStyle/>
        <a:p>
          <a:endParaRPr lang="en-US"/>
        </a:p>
      </dgm:t>
    </dgm:pt>
    <dgm:pt modelId="{E9014837-726C-492C-9EBE-1B5069C61A59}">
      <dgm:prSet/>
      <dgm:spPr/>
      <dgm:t>
        <a:bodyPr/>
        <a:lstStyle/>
        <a:p>
          <a:pPr>
            <a:lnSpc>
              <a:spcPct val="100000"/>
            </a:lnSpc>
          </a:pPr>
          <a:r>
            <a:rPr lang="en-US" smtClean="0">
              <a:solidFill>
                <a:schemeClr val="tx1"/>
              </a:solidFill>
            </a:rPr>
            <a:t>Capture </a:t>
          </a:r>
          <a:r>
            <a:rPr lang="en-US" dirty="0" smtClean="0">
              <a:solidFill>
                <a:schemeClr val="tx1"/>
              </a:solidFill>
            </a:rPr>
            <a:t>and long-term storage of STM events for historical analysis and archival purposes.</a:t>
          </a:r>
          <a:endParaRPr lang="en-US" dirty="0">
            <a:solidFill>
              <a:schemeClr val="tx1"/>
            </a:solidFill>
          </a:endParaRPr>
        </a:p>
      </dgm:t>
    </dgm:pt>
    <dgm:pt modelId="{105EC511-09B3-4C0A-AD09-9B97B99C8E4B}" type="parTrans" cxnId="{4643009A-A04C-429F-98D9-6738786A9A59}">
      <dgm:prSet/>
      <dgm:spPr/>
      <dgm:t>
        <a:bodyPr/>
        <a:lstStyle/>
        <a:p>
          <a:endParaRPr lang="en-US"/>
        </a:p>
      </dgm:t>
    </dgm:pt>
    <dgm:pt modelId="{239F2215-6653-4F11-9462-DA773B8BB0CD}" type="sibTrans" cxnId="{4643009A-A04C-429F-98D9-6738786A9A59}">
      <dgm:prSet/>
      <dgm:spPr/>
      <dgm:t>
        <a:bodyPr/>
        <a:lstStyle/>
        <a:p>
          <a:endParaRPr lang="en-US"/>
        </a:p>
      </dgm:t>
    </dgm:pt>
    <dgm:pt modelId="{F83532F6-4241-45EC-90EB-1EA17A081B70}" type="pres">
      <dgm:prSet presAssocID="{5FE26748-3AE8-4D90-8ECC-371408F35EA2}" presName="vert0" presStyleCnt="0">
        <dgm:presLayoutVars>
          <dgm:dir/>
          <dgm:animOne val="branch"/>
          <dgm:animLvl val="lvl"/>
        </dgm:presLayoutVars>
      </dgm:prSet>
      <dgm:spPr/>
      <dgm:t>
        <a:bodyPr/>
        <a:lstStyle/>
        <a:p>
          <a:endParaRPr lang="en-US"/>
        </a:p>
      </dgm:t>
    </dgm:pt>
    <dgm:pt modelId="{9661FE8E-5843-4553-8DB6-FB28CBEAEDB1}" type="pres">
      <dgm:prSet presAssocID="{DD49DA17-7D42-4FCB-8B4D-55E6E1D53669}" presName="thickLine" presStyleLbl="alignNode1" presStyleIdx="0" presStyleCnt="6"/>
      <dgm:spPr/>
    </dgm:pt>
    <dgm:pt modelId="{623F2018-ECFE-4B1D-B12A-BE0AB75C849C}" type="pres">
      <dgm:prSet presAssocID="{DD49DA17-7D42-4FCB-8B4D-55E6E1D53669}" presName="horz1" presStyleCnt="0"/>
      <dgm:spPr/>
    </dgm:pt>
    <dgm:pt modelId="{736887A8-3016-47EA-BBE4-3B2ACCF001D6}" type="pres">
      <dgm:prSet presAssocID="{DD49DA17-7D42-4FCB-8B4D-55E6E1D53669}" presName="tx1" presStyleLbl="revTx" presStyleIdx="0" presStyleCnt="12"/>
      <dgm:spPr/>
      <dgm:t>
        <a:bodyPr/>
        <a:lstStyle/>
        <a:p>
          <a:endParaRPr lang="en-US"/>
        </a:p>
      </dgm:t>
    </dgm:pt>
    <dgm:pt modelId="{8E2B1536-4953-4277-8B9F-C168C9A306EA}" type="pres">
      <dgm:prSet presAssocID="{DD49DA17-7D42-4FCB-8B4D-55E6E1D53669}" presName="vert1" presStyleCnt="0"/>
      <dgm:spPr/>
    </dgm:pt>
    <dgm:pt modelId="{3AA3D448-C30F-40D8-A870-E6829A587236}" type="pres">
      <dgm:prSet presAssocID="{86DEFC9D-1B64-45A8-8D4C-29394337686D}" presName="vertSpace2a" presStyleCnt="0"/>
      <dgm:spPr/>
    </dgm:pt>
    <dgm:pt modelId="{150155C2-81A0-46BC-A5F3-90638039170D}" type="pres">
      <dgm:prSet presAssocID="{86DEFC9D-1B64-45A8-8D4C-29394337686D}" presName="horz2" presStyleCnt="0"/>
      <dgm:spPr/>
    </dgm:pt>
    <dgm:pt modelId="{C08D91F4-EF52-4210-BF93-A6D536EFAF5C}" type="pres">
      <dgm:prSet presAssocID="{86DEFC9D-1B64-45A8-8D4C-29394337686D}" presName="horzSpace2" presStyleCnt="0"/>
      <dgm:spPr/>
    </dgm:pt>
    <dgm:pt modelId="{09AD0DF4-464F-4E1A-8931-A91D0E9FB82E}" type="pres">
      <dgm:prSet presAssocID="{86DEFC9D-1B64-45A8-8D4C-29394337686D}" presName="tx2" presStyleLbl="revTx" presStyleIdx="1" presStyleCnt="12"/>
      <dgm:spPr/>
      <dgm:t>
        <a:bodyPr/>
        <a:lstStyle/>
        <a:p>
          <a:endParaRPr lang="en-US"/>
        </a:p>
      </dgm:t>
    </dgm:pt>
    <dgm:pt modelId="{7CF3E050-8EA3-491C-945D-D826B3BE3671}" type="pres">
      <dgm:prSet presAssocID="{86DEFC9D-1B64-45A8-8D4C-29394337686D}" presName="vert2" presStyleCnt="0"/>
      <dgm:spPr/>
    </dgm:pt>
    <dgm:pt modelId="{89AF8F22-B74F-4E23-8412-A8F3E19FD066}" type="pres">
      <dgm:prSet presAssocID="{86DEFC9D-1B64-45A8-8D4C-29394337686D}" presName="thinLine2b" presStyleLbl="callout" presStyleIdx="0" presStyleCnt="6"/>
      <dgm:spPr/>
    </dgm:pt>
    <dgm:pt modelId="{171CA025-C75A-41A5-9B3B-78624F6BC620}" type="pres">
      <dgm:prSet presAssocID="{86DEFC9D-1B64-45A8-8D4C-29394337686D}" presName="vertSpace2b" presStyleCnt="0"/>
      <dgm:spPr/>
    </dgm:pt>
    <dgm:pt modelId="{4C4C51D9-7E7E-40EC-A809-ED25374F6BF9}" type="pres">
      <dgm:prSet presAssocID="{27C3368D-6C44-4129-AE24-F09D604046F1}" presName="thickLine" presStyleLbl="alignNode1" presStyleIdx="1" presStyleCnt="6"/>
      <dgm:spPr/>
    </dgm:pt>
    <dgm:pt modelId="{C03BEDB9-9EF3-4156-BCA8-D8B3D5FBB4EA}" type="pres">
      <dgm:prSet presAssocID="{27C3368D-6C44-4129-AE24-F09D604046F1}" presName="horz1" presStyleCnt="0"/>
      <dgm:spPr/>
    </dgm:pt>
    <dgm:pt modelId="{82DC251F-6109-4521-BD4E-717A7575A749}" type="pres">
      <dgm:prSet presAssocID="{27C3368D-6C44-4129-AE24-F09D604046F1}" presName="tx1" presStyleLbl="revTx" presStyleIdx="2" presStyleCnt="12"/>
      <dgm:spPr/>
      <dgm:t>
        <a:bodyPr/>
        <a:lstStyle/>
        <a:p>
          <a:endParaRPr lang="en-US"/>
        </a:p>
      </dgm:t>
    </dgm:pt>
    <dgm:pt modelId="{3F59FE2D-05D1-49BC-A967-0BD8BD99409C}" type="pres">
      <dgm:prSet presAssocID="{27C3368D-6C44-4129-AE24-F09D604046F1}" presName="vert1" presStyleCnt="0"/>
      <dgm:spPr/>
    </dgm:pt>
    <dgm:pt modelId="{1F080892-CB70-45B8-BC90-741B189B3ECC}" type="pres">
      <dgm:prSet presAssocID="{44CD6DB2-99FF-43DE-B0A4-D9900A2C2609}" presName="vertSpace2a" presStyleCnt="0"/>
      <dgm:spPr/>
    </dgm:pt>
    <dgm:pt modelId="{E23984FF-8F6D-409E-B139-F969BFECC943}" type="pres">
      <dgm:prSet presAssocID="{44CD6DB2-99FF-43DE-B0A4-D9900A2C2609}" presName="horz2" presStyleCnt="0"/>
      <dgm:spPr/>
    </dgm:pt>
    <dgm:pt modelId="{AA5381B6-BF7B-4D9B-936D-831C6FEB648E}" type="pres">
      <dgm:prSet presAssocID="{44CD6DB2-99FF-43DE-B0A4-D9900A2C2609}" presName="horzSpace2" presStyleCnt="0"/>
      <dgm:spPr/>
    </dgm:pt>
    <dgm:pt modelId="{C6AC569C-967E-4337-AB7E-4E227BD7F4E2}" type="pres">
      <dgm:prSet presAssocID="{44CD6DB2-99FF-43DE-B0A4-D9900A2C2609}" presName="tx2" presStyleLbl="revTx" presStyleIdx="3" presStyleCnt="12"/>
      <dgm:spPr/>
      <dgm:t>
        <a:bodyPr/>
        <a:lstStyle/>
        <a:p>
          <a:endParaRPr lang="en-US"/>
        </a:p>
      </dgm:t>
    </dgm:pt>
    <dgm:pt modelId="{5D37AD8A-D6D5-4792-859A-1187D66245B1}" type="pres">
      <dgm:prSet presAssocID="{44CD6DB2-99FF-43DE-B0A4-D9900A2C2609}" presName="vert2" presStyleCnt="0"/>
      <dgm:spPr/>
    </dgm:pt>
    <dgm:pt modelId="{94D1C1A2-075D-4262-AE2F-9A2315F7C474}" type="pres">
      <dgm:prSet presAssocID="{44CD6DB2-99FF-43DE-B0A4-D9900A2C2609}" presName="thinLine2b" presStyleLbl="callout" presStyleIdx="1" presStyleCnt="6"/>
      <dgm:spPr/>
    </dgm:pt>
    <dgm:pt modelId="{704E1E0B-A202-47B9-A056-04978D92BABD}" type="pres">
      <dgm:prSet presAssocID="{44CD6DB2-99FF-43DE-B0A4-D9900A2C2609}" presName="vertSpace2b" presStyleCnt="0"/>
      <dgm:spPr/>
    </dgm:pt>
    <dgm:pt modelId="{5D2A8B79-7E16-499A-B73E-8B93F10087DB}" type="pres">
      <dgm:prSet presAssocID="{626CF915-C25C-40B5-806A-02363396F57B}" presName="thickLine" presStyleLbl="alignNode1" presStyleIdx="2" presStyleCnt="6"/>
      <dgm:spPr/>
    </dgm:pt>
    <dgm:pt modelId="{09EB75D3-C6CD-4B45-A1E5-7E12D16A54D7}" type="pres">
      <dgm:prSet presAssocID="{626CF915-C25C-40B5-806A-02363396F57B}" presName="horz1" presStyleCnt="0"/>
      <dgm:spPr/>
    </dgm:pt>
    <dgm:pt modelId="{545D2320-61E5-405F-A27B-55051DEAE5A6}" type="pres">
      <dgm:prSet presAssocID="{626CF915-C25C-40B5-806A-02363396F57B}" presName="tx1" presStyleLbl="revTx" presStyleIdx="4" presStyleCnt="12"/>
      <dgm:spPr/>
      <dgm:t>
        <a:bodyPr/>
        <a:lstStyle/>
        <a:p>
          <a:endParaRPr lang="en-US"/>
        </a:p>
      </dgm:t>
    </dgm:pt>
    <dgm:pt modelId="{132647C8-9725-4913-BF98-1BB93E765B46}" type="pres">
      <dgm:prSet presAssocID="{626CF915-C25C-40B5-806A-02363396F57B}" presName="vert1" presStyleCnt="0"/>
      <dgm:spPr/>
    </dgm:pt>
    <dgm:pt modelId="{05CEFBA9-C335-4E95-8148-5AA4AA982778}" type="pres">
      <dgm:prSet presAssocID="{97EF0288-9233-4F32-A4B0-14C57B1D3347}" presName="vertSpace2a" presStyleCnt="0"/>
      <dgm:spPr/>
    </dgm:pt>
    <dgm:pt modelId="{9EBAFF16-E99F-47EB-ACA2-5C108AE08114}" type="pres">
      <dgm:prSet presAssocID="{97EF0288-9233-4F32-A4B0-14C57B1D3347}" presName="horz2" presStyleCnt="0"/>
      <dgm:spPr/>
    </dgm:pt>
    <dgm:pt modelId="{8BDFFB3A-13C4-4753-8AC5-FF2B7E49D193}" type="pres">
      <dgm:prSet presAssocID="{97EF0288-9233-4F32-A4B0-14C57B1D3347}" presName="horzSpace2" presStyleCnt="0"/>
      <dgm:spPr/>
    </dgm:pt>
    <dgm:pt modelId="{8FE3B089-59B2-48C8-8EC4-2B98E8D26DE7}" type="pres">
      <dgm:prSet presAssocID="{97EF0288-9233-4F32-A4B0-14C57B1D3347}" presName="tx2" presStyleLbl="revTx" presStyleIdx="5" presStyleCnt="12"/>
      <dgm:spPr/>
      <dgm:t>
        <a:bodyPr/>
        <a:lstStyle/>
        <a:p>
          <a:endParaRPr lang="en-US"/>
        </a:p>
      </dgm:t>
    </dgm:pt>
    <dgm:pt modelId="{36DC79B9-5B55-45A3-A3E0-E7DB89839468}" type="pres">
      <dgm:prSet presAssocID="{97EF0288-9233-4F32-A4B0-14C57B1D3347}" presName="vert2" presStyleCnt="0"/>
      <dgm:spPr/>
    </dgm:pt>
    <dgm:pt modelId="{D9FCDDC5-27C5-400F-B034-160D7BD17159}" type="pres">
      <dgm:prSet presAssocID="{97EF0288-9233-4F32-A4B0-14C57B1D3347}" presName="thinLine2b" presStyleLbl="callout" presStyleIdx="2" presStyleCnt="6"/>
      <dgm:spPr/>
    </dgm:pt>
    <dgm:pt modelId="{5CB977AF-4B0F-45BE-8C3F-20624C82E1DC}" type="pres">
      <dgm:prSet presAssocID="{97EF0288-9233-4F32-A4B0-14C57B1D3347}" presName="vertSpace2b" presStyleCnt="0"/>
      <dgm:spPr/>
    </dgm:pt>
    <dgm:pt modelId="{B7E04910-7131-472E-93AE-1BEB1CDB9CA4}" type="pres">
      <dgm:prSet presAssocID="{05B7445F-3617-4C9A-907D-769E80B55385}" presName="thickLine" presStyleLbl="alignNode1" presStyleIdx="3" presStyleCnt="6"/>
      <dgm:spPr/>
    </dgm:pt>
    <dgm:pt modelId="{3D916B75-6361-4420-B13E-410EBB833DC7}" type="pres">
      <dgm:prSet presAssocID="{05B7445F-3617-4C9A-907D-769E80B55385}" presName="horz1" presStyleCnt="0"/>
      <dgm:spPr/>
    </dgm:pt>
    <dgm:pt modelId="{8AC43EB8-2895-4C72-9B38-3A83F72F565B}" type="pres">
      <dgm:prSet presAssocID="{05B7445F-3617-4C9A-907D-769E80B55385}" presName="tx1" presStyleLbl="revTx" presStyleIdx="6" presStyleCnt="12"/>
      <dgm:spPr/>
      <dgm:t>
        <a:bodyPr/>
        <a:lstStyle/>
        <a:p>
          <a:endParaRPr lang="en-US"/>
        </a:p>
      </dgm:t>
    </dgm:pt>
    <dgm:pt modelId="{48B25E87-65D0-4437-A96A-EAE467740E75}" type="pres">
      <dgm:prSet presAssocID="{05B7445F-3617-4C9A-907D-769E80B55385}" presName="vert1" presStyleCnt="0"/>
      <dgm:spPr/>
    </dgm:pt>
    <dgm:pt modelId="{39F86DD5-D996-474F-9150-F3B21BF0D910}" type="pres">
      <dgm:prSet presAssocID="{23DD2EDD-429C-4F56-B256-8FCB6396F70D}" presName="vertSpace2a" presStyleCnt="0"/>
      <dgm:spPr/>
    </dgm:pt>
    <dgm:pt modelId="{8219C23F-5E9D-4FFF-81D8-9E00E008393D}" type="pres">
      <dgm:prSet presAssocID="{23DD2EDD-429C-4F56-B256-8FCB6396F70D}" presName="horz2" presStyleCnt="0"/>
      <dgm:spPr/>
    </dgm:pt>
    <dgm:pt modelId="{01781EA1-9B77-4ADE-A50E-345F22155EA8}" type="pres">
      <dgm:prSet presAssocID="{23DD2EDD-429C-4F56-B256-8FCB6396F70D}" presName="horzSpace2" presStyleCnt="0"/>
      <dgm:spPr/>
    </dgm:pt>
    <dgm:pt modelId="{A1BAF0D0-D473-4409-8093-56C97D58B568}" type="pres">
      <dgm:prSet presAssocID="{23DD2EDD-429C-4F56-B256-8FCB6396F70D}" presName="tx2" presStyleLbl="revTx" presStyleIdx="7" presStyleCnt="12"/>
      <dgm:spPr/>
      <dgm:t>
        <a:bodyPr/>
        <a:lstStyle/>
        <a:p>
          <a:endParaRPr lang="en-US"/>
        </a:p>
      </dgm:t>
    </dgm:pt>
    <dgm:pt modelId="{CDB335E5-7352-4B8D-B2AB-632CB1422D2B}" type="pres">
      <dgm:prSet presAssocID="{23DD2EDD-429C-4F56-B256-8FCB6396F70D}" presName="vert2" presStyleCnt="0"/>
      <dgm:spPr/>
    </dgm:pt>
    <dgm:pt modelId="{0300CE03-8242-4B22-ABC8-C19B39FFB72E}" type="pres">
      <dgm:prSet presAssocID="{23DD2EDD-429C-4F56-B256-8FCB6396F70D}" presName="thinLine2b" presStyleLbl="callout" presStyleIdx="3" presStyleCnt="6"/>
      <dgm:spPr/>
    </dgm:pt>
    <dgm:pt modelId="{F01929EA-4457-4562-B1CC-FEB38542DF17}" type="pres">
      <dgm:prSet presAssocID="{23DD2EDD-429C-4F56-B256-8FCB6396F70D}" presName="vertSpace2b" presStyleCnt="0"/>
      <dgm:spPr/>
    </dgm:pt>
    <dgm:pt modelId="{143B63DE-2D22-446D-818D-03CB44EFCF37}" type="pres">
      <dgm:prSet presAssocID="{9B154AE5-902C-4753-AE7A-0592096E35B6}" presName="thickLine" presStyleLbl="alignNode1" presStyleIdx="4" presStyleCnt="6"/>
      <dgm:spPr/>
    </dgm:pt>
    <dgm:pt modelId="{C019700D-18EB-4DBB-9B8E-5F12C72D773D}" type="pres">
      <dgm:prSet presAssocID="{9B154AE5-902C-4753-AE7A-0592096E35B6}" presName="horz1" presStyleCnt="0"/>
      <dgm:spPr/>
    </dgm:pt>
    <dgm:pt modelId="{66BB61FD-40A6-47EB-B649-1C711E55F5EB}" type="pres">
      <dgm:prSet presAssocID="{9B154AE5-902C-4753-AE7A-0592096E35B6}" presName="tx1" presStyleLbl="revTx" presStyleIdx="8" presStyleCnt="12"/>
      <dgm:spPr/>
      <dgm:t>
        <a:bodyPr/>
        <a:lstStyle/>
        <a:p>
          <a:endParaRPr lang="en-US"/>
        </a:p>
      </dgm:t>
    </dgm:pt>
    <dgm:pt modelId="{F3570EA0-43AF-4CC8-A274-A5D448EBCA06}" type="pres">
      <dgm:prSet presAssocID="{9B154AE5-902C-4753-AE7A-0592096E35B6}" presName="vert1" presStyleCnt="0"/>
      <dgm:spPr/>
    </dgm:pt>
    <dgm:pt modelId="{EE59B25C-3C21-4839-90A1-B7216D003708}" type="pres">
      <dgm:prSet presAssocID="{FAA839E5-8A99-4714-9970-7854F3AEBC07}" presName="vertSpace2a" presStyleCnt="0"/>
      <dgm:spPr/>
    </dgm:pt>
    <dgm:pt modelId="{80C76D55-46A0-41D3-8BD3-B1798BDFBEA7}" type="pres">
      <dgm:prSet presAssocID="{FAA839E5-8A99-4714-9970-7854F3AEBC07}" presName="horz2" presStyleCnt="0"/>
      <dgm:spPr/>
    </dgm:pt>
    <dgm:pt modelId="{9C0F6AF6-D860-4232-9FCD-CF51A7A0635D}" type="pres">
      <dgm:prSet presAssocID="{FAA839E5-8A99-4714-9970-7854F3AEBC07}" presName="horzSpace2" presStyleCnt="0"/>
      <dgm:spPr/>
    </dgm:pt>
    <dgm:pt modelId="{9B72DA92-4C61-46D7-B7CF-C84E6DA3159A}" type="pres">
      <dgm:prSet presAssocID="{FAA839E5-8A99-4714-9970-7854F3AEBC07}" presName="tx2" presStyleLbl="revTx" presStyleIdx="9" presStyleCnt="12"/>
      <dgm:spPr/>
      <dgm:t>
        <a:bodyPr/>
        <a:lstStyle/>
        <a:p>
          <a:endParaRPr lang="en-US"/>
        </a:p>
      </dgm:t>
    </dgm:pt>
    <dgm:pt modelId="{E83E48A4-C6B7-478F-84A1-B12D4E73C046}" type="pres">
      <dgm:prSet presAssocID="{FAA839E5-8A99-4714-9970-7854F3AEBC07}" presName="vert2" presStyleCnt="0"/>
      <dgm:spPr/>
    </dgm:pt>
    <dgm:pt modelId="{7DEBEF10-AE16-4B12-974E-533C98B6797A}" type="pres">
      <dgm:prSet presAssocID="{FAA839E5-8A99-4714-9970-7854F3AEBC07}" presName="thinLine2b" presStyleLbl="callout" presStyleIdx="4" presStyleCnt="6"/>
      <dgm:spPr/>
    </dgm:pt>
    <dgm:pt modelId="{55DA357D-8CFE-4AF9-B5CB-C42129BB2B4F}" type="pres">
      <dgm:prSet presAssocID="{FAA839E5-8A99-4714-9970-7854F3AEBC07}" presName="vertSpace2b" presStyleCnt="0"/>
      <dgm:spPr/>
    </dgm:pt>
    <dgm:pt modelId="{FA2FFE2C-4818-4E55-89F9-47370ABA9F84}" type="pres">
      <dgm:prSet presAssocID="{904A2F58-EFC8-487C-A770-C32DA064CA05}" presName="thickLine" presStyleLbl="alignNode1" presStyleIdx="5" presStyleCnt="6"/>
      <dgm:spPr/>
    </dgm:pt>
    <dgm:pt modelId="{62425F95-E513-4C9B-A35E-92963D499521}" type="pres">
      <dgm:prSet presAssocID="{904A2F58-EFC8-487C-A770-C32DA064CA05}" presName="horz1" presStyleCnt="0"/>
      <dgm:spPr/>
    </dgm:pt>
    <dgm:pt modelId="{E83D760B-8799-4F9B-B4E9-AEE6D8F1D276}" type="pres">
      <dgm:prSet presAssocID="{904A2F58-EFC8-487C-A770-C32DA064CA05}" presName="tx1" presStyleLbl="revTx" presStyleIdx="10" presStyleCnt="12"/>
      <dgm:spPr/>
      <dgm:t>
        <a:bodyPr/>
        <a:lstStyle/>
        <a:p>
          <a:endParaRPr lang="en-US"/>
        </a:p>
      </dgm:t>
    </dgm:pt>
    <dgm:pt modelId="{0000506F-CAEE-4F71-8415-7B6C57280C7D}" type="pres">
      <dgm:prSet presAssocID="{904A2F58-EFC8-487C-A770-C32DA064CA05}" presName="vert1" presStyleCnt="0"/>
      <dgm:spPr/>
    </dgm:pt>
    <dgm:pt modelId="{32550543-8C38-4612-8DB0-25D5474CEA2B}" type="pres">
      <dgm:prSet presAssocID="{E9014837-726C-492C-9EBE-1B5069C61A59}" presName="vertSpace2a" presStyleCnt="0"/>
      <dgm:spPr/>
    </dgm:pt>
    <dgm:pt modelId="{6842CC53-34EE-453F-A6E4-3218A5671218}" type="pres">
      <dgm:prSet presAssocID="{E9014837-726C-492C-9EBE-1B5069C61A59}" presName="horz2" presStyleCnt="0"/>
      <dgm:spPr/>
    </dgm:pt>
    <dgm:pt modelId="{1F7BD0D1-1136-4426-B73E-10872F1BD4FF}" type="pres">
      <dgm:prSet presAssocID="{E9014837-726C-492C-9EBE-1B5069C61A59}" presName="horzSpace2" presStyleCnt="0"/>
      <dgm:spPr/>
    </dgm:pt>
    <dgm:pt modelId="{9DD7D5B5-8C41-405A-8C93-6503514CA3CB}" type="pres">
      <dgm:prSet presAssocID="{E9014837-726C-492C-9EBE-1B5069C61A59}" presName="tx2" presStyleLbl="revTx" presStyleIdx="11" presStyleCnt="12"/>
      <dgm:spPr/>
      <dgm:t>
        <a:bodyPr/>
        <a:lstStyle/>
        <a:p>
          <a:endParaRPr lang="en-US"/>
        </a:p>
      </dgm:t>
    </dgm:pt>
    <dgm:pt modelId="{B84156AF-3FF9-4944-9407-144CEC6590B6}" type="pres">
      <dgm:prSet presAssocID="{E9014837-726C-492C-9EBE-1B5069C61A59}" presName="vert2" presStyleCnt="0"/>
      <dgm:spPr/>
    </dgm:pt>
    <dgm:pt modelId="{54DB1475-674F-44F0-A859-410D052C57E3}" type="pres">
      <dgm:prSet presAssocID="{E9014837-726C-492C-9EBE-1B5069C61A59}" presName="thinLine2b" presStyleLbl="callout" presStyleIdx="5" presStyleCnt="6"/>
      <dgm:spPr/>
    </dgm:pt>
    <dgm:pt modelId="{F40254C0-C1D5-44EA-AE58-5DDACC024A4B}" type="pres">
      <dgm:prSet presAssocID="{E9014837-726C-492C-9EBE-1B5069C61A59}" presName="vertSpace2b" presStyleCnt="0"/>
      <dgm:spPr/>
    </dgm:pt>
  </dgm:ptLst>
  <dgm:cxnLst>
    <dgm:cxn modelId="{21AF8FF5-16D9-451A-85A8-FE0EB564ED68}" type="presOf" srcId="{DD49DA17-7D42-4FCB-8B4D-55E6E1D53669}" destId="{736887A8-3016-47EA-BBE4-3B2ACCF001D6}" srcOrd="0" destOrd="0" presId="urn:microsoft.com/office/officeart/2008/layout/LinedList"/>
    <dgm:cxn modelId="{D28A453E-D4F4-476D-9C73-8571F8531889}" srcId="{5FE26748-3AE8-4D90-8ECC-371408F35EA2}" destId="{626CF915-C25C-40B5-806A-02363396F57B}" srcOrd="2" destOrd="0" parTransId="{7A432308-C41F-4E70-9B27-EBE5FA42221D}" sibTransId="{9AAB5CAD-C2BD-45DB-90E8-1B8171CFFE0B}"/>
    <dgm:cxn modelId="{02BEAAF0-69F7-4131-949C-8F2CB3011231}" type="presOf" srcId="{9B154AE5-902C-4753-AE7A-0592096E35B6}" destId="{66BB61FD-40A6-47EB-B649-1C711E55F5EB}" srcOrd="0" destOrd="0" presId="urn:microsoft.com/office/officeart/2008/layout/LinedList"/>
    <dgm:cxn modelId="{428325C5-4864-4D5E-84D4-0A96A4E4DDFD}" srcId="{5FE26748-3AE8-4D90-8ECC-371408F35EA2}" destId="{9B154AE5-902C-4753-AE7A-0592096E35B6}" srcOrd="4" destOrd="0" parTransId="{C3F8FE05-C250-41A4-9C1F-831E35005181}" sibTransId="{1A83BDDE-7F09-4FB2-A247-65BE256C54D0}"/>
    <dgm:cxn modelId="{88DB85AE-B465-4EED-82A1-66C5A8674210}" srcId="{5FE26748-3AE8-4D90-8ECC-371408F35EA2}" destId="{05B7445F-3617-4C9A-907D-769E80B55385}" srcOrd="3" destOrd="0" parTransId="{ECB37EF5-AE4F-4980-A5EA-3EBB3AD6FE45}" sibTransId="{59C5BFE8-281E-4BD5-B1B1-A47B5B3D1691}"/>
    <dgm:cxn modelId="{48077C3E-89BD-4DC5-9A50-B84D43DB58F5}" srcId="{27C3368D-6C44-4129-AE24-F09D604046F1}" destId="{44CD6DB2-99FF-43DE-B0A4-D9900A2C2609}" srcOrd="0" destOrd="0" parTransId="{0C716D04-796B-4E0D-9621-891EFE65C2FC}" sibTransId="{37DF1525-0647-46CE-8BB6-F494472A7228}"/>
    <dgm:cxn modelId="{5CE9B3D0-047C-48EB-A0FE-015970E05CAA}" type="presOf" srcId="{86DEFC9D-1B64-45A8-8D4C-29394337686D}" destId="{09AD0DF4-464F-4E1A-8931-A91D0E9FB82E}" srcOrd="0" destOrd="0" presId="urn:microsoft.com/office/officeart/2008/layout/LinedList"/>
    <dgm:cxn modelId="{3B85D7E2-C476-48FD-A150-16C7918DA264}" srcId="{DD49DA17-7D42-4FCB-8B4D-55E6E1D53669}" destId="{86DEFC9D-1B64-45A8-8D4C-29394337686D}" srcOrd="0" destOrd="0" parTransId="{EBD7A298-77EF-4B8A-A93A-7A71750624B0}" sibTransId="{543AE3FE-3AF9-4EED-9451-AEB7BF51438A}"/>
    <dgm:cxn modelId="{DA8A3DBE-9C07-45F7-89F3-8F3C18DE56CC}" srcId="{5FE26748-3AE8-4D90-8ECC-371408F35EA2}" destId="{904A2F58-EFC8-487C-A770-C32DA064CA05}" srcOrd="5" destOrd="0" parTransId="{F2D8318B-93BA-4163-A298-29AED238C740}" sibTransId="{27A921E1-1D20-41C9-B1C4-D8139D3783AF}"/>
    <dgm:cxn modelId="{F1640B97-E69E-4445-B0AC-1CF725EA6C66}" type="presOf" srcId="{05B7445F-3617-4C9A-907D-769E80B55385}" destId="{8AC43EB8-2895-4C72-9B38-3A83F72F565B}" srcOrd="0" destOrd="0" presId="urn:microsoft.com/office/officeart/2008/layout/LinedList"/>
    <dgm:cxn modelId="{1CC2E98A-5FEB-464D-A714-87634FD2EF3E}" srcId="{626CF915-C25C-40B5-806A-02363396F57B}" destId="{97EF0288-9233-4F32-A4B0-14C57B1D3347}" srcOrd="0" destOrd="0" parTransId="{7E2EC349-3C5C-4832-A03E-38B3EBA247A4}" sibTransId="{718C7F67-4BBF-4E28-923D-C29D31045EF8}"/>
    <dgm:cxn modelId="{39848E18-36F8-4663-88C9-6E85933B4A38}" srcId="{5FE26748-3AE8-4D90-8ECC-371408F35EA2}" destId="{27C3368D-6C44-4129-AE24-F09D604046F1}" srcOrd="1" destOrd="0" parTransId="{CC232584-0ED1-4C80-84B2-D54D88B34EA4}" sibTransId="{306A31E7-2B57-404F-8BD1-C8BC197B1470}"/>
    <dgm:cxn modelId="{8A40DBBB-63D3-4CC8-B1DC-500BB7BA547E}" type="presOf" srcId="{E9014837-726C-492C-9EBE-1B5069C61A59}" destId="{9DD7D5B5-8C41-405A-8C93-6503514CA3CB}" srcOrd="0" destOrd="0" presId="urn:microsoft.com/office/officeart/2008/layout/LinedList"/>
    <dgm:cxn modelId="{2FEF3089-414E-4498-9F50-86E66E0BCA11}" type="presOf" srcId="{5FE26748-3AE8-4D90-8ECC-371408F35EA2}" destId="{F83532F6-4241-45EC-90EB-1EA17A081B70}" srcOrd="0" destOrd="0" presId="urn:microsoft.com/office/officeart/2008/layout/LinedList"/>
    <dgm:cxn modelId="{4B52237F-D149-4CCB-8797-99C8B076BCC3}" type="presOf" srcId="{44CD6DB2-99FF-43DE-B0A4-D9900A2C2609}" destId="{C6AC569C-967E-4337-AB7E-4E227BD7F4E2}" srcOrd="0" destOrd="0" presId="urn:microsoft.com/office/officeart/2008/layout/LinedList"/>
    <dgm:cxn modelId="{75166442-8100-4B27-A60E-13E5A0F1B5B2}" srcId="{9B154AE5-902C-4753-AE7A-0592096E35B6}" destId="{FAA839E5-8A99-4714-9970-7854F3AEBC07}" srcOrd="0" destOrd="0" parTransId="{86B14919-44C2-487C-8B1F-28E59E63A86C}" sibTransId="{C2D9E59A-795D-40AB-83C9-158BA9717E6E}"/>
    <dgm:cxn modelId="{0A6544BF-A1AC-4BB1-8382-A4E5E002DC41}" type="presOf" srcId="{97EF0288-9233-4F32-A4B0-14C57B1D3347}" destId="{8FE3B089-59B2-48C8-8EC4-2B98E8D26DE7}" srcOrd="0" destOrd="0" presId="urn:microsoft.com/office/officeart/2008/layout/LinedList"/>
    <dgm:cxn modelId="{133C1963-E630-4388-81E6-B8970D9DB608}" type="presOf" srcId="{27C3368D-6C44-4129-AE24-F09D604046F1}" destId="{82DC251F-6109-4521-BD4E-717A7575A749}" srcOrd="0" destOrd="0" presId="urn:microsoft.com/office/officeart/2008/layout/LinedList"/>
    <dgm:cxn modelId="{E3C0869C-BE05-4D2F-B07A-6DB0FC698AF0}" srcId="{05B7445F-3617-4C9A-907D-769E80B55385}" destId="{23DD2EDD-429C-4F56-B256-8FCB6396F70D}" srcOrd="0" destOrd="0" parTransId="{6A13FFB3-B8D3-4050-8783-EF2A751361A8}" sibTransId="{26009213-0D50-4CF7-816F-51F8817F71FB}"/>
    <dgm:cxn modelId="{DB0AAEA3-F0C7-4685-BAD2-CAB9E955118D}" type="presOf" srcId="{FAA839E5-8A99-4714-9970-7854F3AEBC07}" destId="{9B72DA92-4C61-46D7-B7CF-C84E6DA3159A}" srcOrd="0" destOrd="0" presId="urn:microsoft.com/office/officeart/2008/layout/LinedList"/>
    <dgm:cxn modelId="{4643009A-A04C-429F-98D9-6738786A9A59}" srcId="{904A2F58-EFC8-487C-A770-C32DA064CA05}" destId="{E9014837-726C-492C-9EBE-1B5069C61A59}" srcOrd="0" destOrd="0" parTransId="{105EC511-09B3-4C0A-AD09-9B97B99C8E4B}" sibTransId="{239F2215-6653-4F11-9462-DA773B8BB0CD}"/>
    <dgm:cxn modelId="{71A2AD53-EFFC-4254-9C70-1545A60E1D03}" type="presOf" srcId="{904A2F58-EFC8-487C-A770-C32DA064CA05}" destId="{E83D760B-8799-4F9B-B4E9-AEE6D8F1D276}" srcOrd="0" destOrd="0" presId="urn:microsoft.com/office/officeart/2008/layout/LinedList"/>
    <dgm:cxn modelId="{3D50D595-EE10-44F1-A4F8-ED0CA300B0AB}" type="presOf" srcId="{626CF915-C25C-40B5-806A-02363396F57B}" destId="{545D2320-61E5-405F-A27B-55051DEAE5A6}" srcOrd="0" destOrd="0" presId="urn:microsoft.com/office/officeart/2008/layout/LinedList"/>
    <dgm:cxn modelId="{3DE19F0E-4296-474B-A0EF-057152010076}" type="presOf" srcId="{23DD2EDD-429C-4F56-B256-8FCB6396F70D}" destId="{A1BAF0D0-D473-4409-8093-56C97D58B568}" srcOrd="0" destOrd="0" presId="urn:microsoft.com/office/officeart/2008/layout/LinedList"/>
    <dgm:cxn modelId="{DEB3FFAD-F2E7-49CC-9C9A-664C2DA32012}" srcId="{5FE26748-3AE8-4D90-8ECC-371408F35EA2}" destId="{DD49DA17-7D42-4FCB-8B4D-55E6E1D53669}" srcOrd="0" destOrd="0" parTransId="{4B172953-A4E0-478D-BF98-E67BB54338AE}" sibTransId="{A99AE41A-3F2E-4D47-A67D-6625704AE2F1}"/>
    <dgm:cxn modelId="{EB6177BD-137E-4698-8B19-FB361B014436}" type="presParOf" srcId="{F83532F6-4241-45EC-90EB-1EA17A081B70}" destId="{9661FE8E-5843-4553-8DB6-FB28CBEAEDB1}" srcOrd="0" destOrd="0" presId="urn:microsoft.com/office/officeart/2008/layout/LinedList"/>
    <dgm:cxn modelId="{B72AF24E-17DC-4A7A-94FF-E358B7760654}" type="presParOf" srcId="{F83532F6-4241-45EC-90EB-1EA17A081B70}" destId="{623F2018-ECFE-4B1D-B12A-BE0AB75C849C}" srcOrd="1" destOrd="0" presId="urn:microsoft.com/office/officeart/2008/layout/LinedList"/>
    <dgm:cxn modelId="{5FD57A09-A0A5-40EC-B940-2A5F12FF8B5A}" type="presParOf" srcId="{623F2018-ECFE-4B1D-B12A-BE0AB75C849C}" destId="{736887A8-3016-47EA-BBE4-3B2ACCF001D6}" srcOrd="0" destOrd="0" presId="urn:microsoft.com/office/officeart/2008/layout/LinedList"/>
    <dgm:cxn modelId="{FA3654BD-B0E6-49A2-8685-085B7840CB75}" type="presParOf" srcId="{623F2018-ECFE-4B1D-B12A-BE0AB75C849C}" destId="{8E2B1536-4953-4277-8B9F-C168C9A306EA}" srcOrd="1" destOrd="0" presId="urn:microsoft.com/office/officeart/2008/layout/LinedList"/>
    <dgm:cxn modelId="{AA7EF977-B664-43DF-AC96-7BB21E3CD6AF}" type="presParOf" srcId="{8E2B1536-4953-4277-8B9F-C168C9A306EA}" destId="{3AA3D448-C30F-40D8-A870-E6829A587236}" srcOrd="0" destOrd="0" presId="urn:microsoft.com/office/officeart/2008/layout/LinedList"/>
    <dgm:cxn modelId="{A456F305-9BC4-4D27-8920-C817B9A6C68F}" type="presParOf" srcId="{8E2B1536-4953-4277-8B9F-C168C9A306EA}" destId="{150155C2-81A0-46BC-A5F3-90638039170D}" srcOrd="1" destOrd="0" presId="urn:microsoft.com/office/officeart/2008/layout/LinedList"/>
    <dgm:cxn modelId="{1E19A1C4-474F-4BD8-9528-5E348DB839A0}" type="presParOf" srcId="{150155C2-81A0-46BC-A5F3-90638039170D}" destId="{C08D91F4-EF52-4210-BF93-A6D536EFAF5C}" srcOrd="0" destOrd="0" presId="urn:microsoft.com/office/officeart/2008/layout/LinedList"/>
    <dgm:cxn modelId="{959F923D-1D42-4BB0-9BFC-8ECAE1A963CE}" type="presParOf" srcId="{150155C2-81A0-46BC-A5F3-90638039170D}" destId="{09AD0DF4-464F-4E1A-8931-A91D0E9FB82E}" srcOrd="1" destOrd="0" presId="urn:microsoft.com/office/officeart/2008/layout/LinedList"/>
    <dgm:cxn modelId="{7894156D-C3B7-413E-B481-35E3A044B46F}" type="presParOf" srcId="{150155C2-81A0-46BC-A5F3-90638039170D}" destId="{7CF3E050-8EA3-491C-945D-D826B3BE3671}" srcOrd="2" destOrd="0" presId="urn:microsoft.com/office/officeart/2008/layout/LinedList"/>
    <dgm:cxn modelId="{DEC19C70-C15D-409C-82BD-BF3D02B0803E}" type="presParOf" srcId="{8E2B1536-4953-4277-8B9F-C168C9A306EA}" destId="{89AF8F22-B74F-4E23-8412-A8F3E19FD066}" srcOrd="2" destOrd="0" presId="urn:microsoft.com/office/officeart/2008/layout/LinedList"/>
    <dgm:cxn modelId="{33341D4C-5A0B-4878-AAF3-F5F9DB974334}" type="presParOf" srcId="{8E2B1536-4953-4277-8B9F-C168C9A306EA}" destId="{171CA025-C75A-41A5-9B3B-78624F6BC620}" srcOrd="3" destOrd="0" presId="urn:microsoft.com/office/officeart/2008/layout/LinedList"/>
    <dgm:cxn modelId="{F18E177B-876C-4EBF-BD1B-CF0FBB44E697}" type="presParOf" srcId="{F83532F6-4241-45EC-90EB-1EA17A081B70}" destId="{4C4C51D9-7E7E-40EC-A809-ED25374F6BF9}" srcOrd="2" destOrd="0" presId="urn:microsoft.com/office/officeart/2008/layout/LinedList"/>
    <dgm:cxn modelId="{8F41D508-3031-4346-A25E-C284EF6A79FE}" type="presParOf" srcId="{F83532F6-4241-45EC-90EB-1EA17A081B70}" destId="{C03BEDB9-9EF3-4156-BCA8-D8B3D5FBB4EA}" srcOrd="3" destOrd="0" presId="urn:microsoft.com/office/officeart/2008/layout/LinedList"/>
    <dgm:cxn modelId="{ED3C36EF-0107-408C-8F0C-0BA30D645D37}" type="presParOf" srcId="{C03BEDB9-9EF3-4156-BCA8-D8B3D5FBB4EA}" destId="{82DC251F-6109-4521-BD4E-717A7575A749}" srcOrd="0" destOrd="0" presId="urn:microsoft.com/office/officeart/2008/layout/LinedList"/>
    <dgm:cxn modelId="{10908F66-6E27-4E9B-AB9A-7B0033EA0888}" type="presParOf" srcId="{C03BEDB9-9EF3-4156-BCA8-D8B3D5FBB4EA}" destId="{3F59FE2D-05D1-49BC-A967-0BD8BD99409C}" srcOrd="1" destOrd="0" presId="urn:microsoft.com/office/officeart/2008/layout/LinedList"/>
    <dgm:cxn modelId="{86139DD5-0B12-4BDB-B252-5831BA5D68F7}" type="presParOf" srcId="{3F59FE2D-05D1-49BC-A967-0BD8BD99409C}" destId="{1F080892-CB70-45B8-BC90-741B189B3ECC}" srcOrd="0" destOrd="0" presId="urn:microsoft.com/office/officeart/2008/layout/LinedList"/>
    <dgm:cxn modelId="{B31BFC09-3F85-4B28-83BD-772D05072D17}" type="presParOf" srcId="{3F59FE2D-05D1-49BC-A967-0BD8BD99409C}" destId="{E23984FF-8F6D-409E-B139-F969BFECC943}" srcOrd="1" destOrd="0" presId="urn:microsoft.com/office/officeart/2008/layout/LinedList"/>
    <dgm:cxn modelId="{B21BF448-4182-43F2-9835-958E483D433E}" type="presParOf" srcId="{E23984FF-8F6D-409E-B139-F969BFECC943}" destId="{AA5381B6-BF7B-4D9B-936D-831C6FEB648E}" srcOrd="0" destOrd="0" presId="urn:microsoft.com/office/officeart/2008/layout/LinedList"/>
    <dgm:cxn modelId="{2BFDAB30-D32D-473C-93F5-1D0268723B81}" type="presParOf" srcId="{E23984FF-8F6D-409E-B139-F969BFECC943}" destId="{C6AC569C-967E-4337-AB7E-4E227BD7F4E2}" srcOrd="1" destOrd="0" presId="urn:microsoft.com/office/officeart/2008/layout/LinedList"/>
    <dgm:cxn modelId="{5543BD78-5D26-4381-8B09-9A0348115075}" type="presParOf" srcId="{E23984FF-8F6D-409E-B139-F969BFECC943}" destId="{5D37AD8A-D6D5-4792-859A-1187D66245B1}" srcOrd="2" destOrd="0" presId="urn:microsoft.com/office/officeart/2008/layout/LinedList"/>
    <dgm:cxn modelId="{90EDD3E8-7BD9-4774-BC0C-A003430ECEDD}" type="presParOf" srcId="{3F59FE2D-05D1-49BC-A967-0BD8BD99409C}" destId="{94D1C1A2-075D-4262-AE2F-9A2315F7C474}" srcOrd="2" destOrd="0" presId="urn:microsoft.com/office/officeart/2008/layout/LinedList"/>
    <dgm:cxn modelId="{91CAEAEF-0D31-463F-A98C-E7508E06E6C1}" type="presParOf" srcId="{3F59FE2D-05D1-49BC-A967-0BD8BD99409C}" destId="{704E1E0B-A202-47B9-A056-04978D92BABD}" srcOrd="3" destOrd="0" presId="urn:microsoft.com/office/officeart/2008/layout/LinedList"/>
    <dgm:cxn modelId="{DF47AB89-6F6A-4579-9065-4E5A9E180965}" type="presParOf" srcId="{F83532F6-4241-45EC-90EB-1EA17A081B70}" destId="{5D2A8B79-7E16-499A-B73E-8B93F10087DB}" srcOrd="4" destOrd="0" presId="urn:microsoft.com/office/officeart/2008/layout/LinedList"/>
    <dgm:cxn modelId="{A953BD36-B26A-4162-8067-B4687AEB5EE9}" type="presParOf" srcId="{F83532F6-4241-45EC-90EB-1EA17A081B70}" destId="{09EB75D3-C6CD-4B45-A1E5-7E12D16A54D7}" srcOrd="5" destOrd="0" presId="urn:microsoft.com/office/officeart/2008/layout/LinedList"/>
    <dgm:cxn modelId="{E9DC1983-9CF4-48AF-8742-E4516A88D398}" type="presParOf" srcId="{09EB75D3-C6CD-4B45-A1E5-7E12D16A54D7}" destId="{545D2320-61E5-405F-A27B-55051DEAE5A6}" srcOrd="0" destOrd="0" presId="urn:microsoft.com/office/officeart/2008/layout/LinedList"/>
    <dgm:cxn modelId="{8DD77EE3-9AC1-46B8-8260-6850F0DC14A0}" type="presParOf" srcId="{09EB75D3-C6CD-4B45-A1E5-7E12D16A54D7}" destId="{132647C8-9725-4913-BF98-1BB93E765B46}" srcOrd="1" destOrd="0" presId="urn:microsoft.com/office/officeart/2008/layout/LinedList"/>
    <dgm:cxn modelId="{5BAE239C-9C11-4CCD-B8E6-A737698136C0}" type="presParOf" srcId="{132647C8-9725-4913-BF98-1BB93E765B46}" destId="{05CEFBA9-C335-4E95-8148-5AA4AA982778}" srcOrd="0" destOrd="0" presId="urn:microsoft.com/office/officeart/2008/layout/LinedList"/>
    <dgm:cxn modelId="{8724FA27-573F-4C9A-B7A7-96472B961856}" type="presParOf" srcId="{132647C8-9725-4913-BF98-1BB93E765B46}" destId="{9EBAFF16-E99F-47EB-ACA2-5C108AE08114}" srcOrd="1" destOrd="0" presId="urn:microsoft.com/office/officeart/2008/layout/LinedList"/>
    <dgm:cxn modelId="{5860E5C6-5725-48F3-B43B-4069DE652E29}" type="presParOf" srcId="{9EBAFF16-E99F-47EB-ACA2-5C108AE08114}" destId="{8BDFFB3A-13C4-4753-8AC5-FF2B7E49D193}" srcOrd="0" destOrd="0" presId="urn:microsoft.com/office/officeart/2008/layout/LinedList"/>
    <dgm:cxn modelId="{F5CDBE14-B483-4DAC-AA44-B50BF76B6510}" type="presParOf" srcId="{9EBAFF16-E99F-47EB-ACA2-5C108AE08114}" destId="{8FE3B089-59B2-48C8-8EC4-2B98E8D26DE7}" srcOrd="1" destOrd="0" presId="urn:microsoft.com/office/officeart/2008/layout/LinedList"/>
    <dgm:cxn modelId="{19A32CF3-DEBF-4998-9CAB-EE79BD14A4D6}" type="presParOf" srcId="{9EBAFF16-E99F-47EB-ACA2-5C108AE08114}" destId="{36DC79B9-5B55-45A3-A3E0-E7DB89839468}" srcOrd="2" destOrd="0" presId="urn:microsoft.com/office/officeart/2008/layout/LinedList"/>
    <dgm:cxn modelId="{0E84FF31-6C39-4311-8DF2-5542958F7770}" type="presParOf" srcId="{132647C8-9725-4913-BF98-1BB93E765B46}" destId="{D9FCDDC5-27C5-400F-B034-160D7BD17159}" srcOrd="2" destOrd="0" presId="urn:microsoft.com/office/officeart/2008/layout/LinedList"/>
    <dgm:cxn modelId="{2410C4C7-0930-4B15-9B7B-74B062A35C78}" type="presParOf" srcId="{132647C8-9725-4913-BF98-1BB93E765B46}" destId="{5CB977AF-4B0F-45BE-8C3F-20624C82E1DC}" srcOrd="3" destOrd="0" presId="urn:microsoft.com/office/officeart/2008/layout/LinedList"/>
    <dgm:cxn modelId="{A59B5FA2-49BB-48B7-BFA7-120545B97692}" type="presParOf" srcId="{F83532F6-4241-45EC-90EB-1EA17A081B70}" destId="{B7E04910-7131-472E-93AE-1BEB1CDB9CA4}" srcOrd="6" destOrd="0" presId="urn:microsoft.com/office/officeart/2008/layout/LinedList"/>
    <dgm:cxn modelId="{8E587885-7C5B-4A76-B0D7-B29C066ACE7E}" type="presParOf" srcId="{F83532F6-4241-45EC-90EB-1EA17A081B70}" destId="{3D916B75-6361-4420-B13E-410EBB833DC7}" srcOrd="7" destOrd="0" presId="urn:microsoft.com/office/officeart/2008/layout/LinedList"/>
    <dgm:cxn modelId="{D88A3958-E8F8-4E47-8277-AFD0FDDAB0E9}" type="presParOf" srcId="{3D916B75-6361-4420-B13E-410EBB833DC7}" destId="{8AC43EB8-2895-4C72-9B38-3A83F72F565B}" srcOrd="0" destOrd="0" presId="urn:microsoft.com/office/officeart/2008/layout/LinedList"/>
    <dgm:cxn modelId="{81BACC40-E423-4F8E-B438-7AAEC2CA9230}" type="presParOf" srcId="{3D916B75-6361-4420-B13E-410EBB833DC7}" destId="{48B25E87-65D0-4437-A96A-EAE467740E75}" srcOrd="1" destOrd="0" presId="urn:microsoft.com/office/officeart/2008/layout/LinedList"/>
    <dgm:cxn modelId="{A4A28236-00AB-46D5-BBFE-E9C38F30F091}" type="presParOf" srcId="{48B25E87-65D0-4437-A96A-EAE467740E75}" destId="{39F86DD5-D996-474F-9150-F3B21BF0D910}" srcOrd="0" destOrd="0" presId="urn:microsoft.com/office/officeart/2008/layout/LinedList"/>
    <dgm:cxn modelId="{75E20D58-1498-4192-A622-F5E1AE64BD45}" type="presParOf" srcId="{48B25E87-65D0-4437-A96A-EAE467740E75}" destId="{8219C23F-5E9D-4FFF-81D8-9E00E008393D}" srcOrd="1" destOrd="0" presId="urn:microsoft.com/office/officeart/2008/layout/LinedList"/>
    <dgm:cxn modelId="{E9349B23-AE3B-4509-A89E-F9BB553DA095}" type="presParOf" srcId="{8219C23F-5E9D-4FFF-81D8-9E00E008393D}" destId="{01781EA1-9B77-4ADE-A50E-345F22155EA8}" srcOrd="0" destOrd="0" presId="urn:microsoft.com/office/officeart/2008/layout/LinedList"/>
    <dgm:cxn modelId="{4B17C5AB-3057-4477-8566-8BB0A4B41127}" type="presParOf" srcId="{8219C23F-5E9D-4FFF-81D8-9E00E008393D}" destId="{A1BAF0D0-D473-4409-8093-56C97D58B568}" srcOrd="1" destOrd="0" presId="urn:microsoft.com/office/officeart/2008/layout/LinedList"/>
    <dgm:cxn modelId="{9EE731D2-9AFC-42A8-A252-5C66C0ADF0B4}" type="presParOf" srcId="{8219C23F-5E9D-4FFF-81D8-9E00E008393D}" destId="{CDB335E5-7352-4B8D-B2AB-632CB1422D2B}" srcOrd="2" destOrd="0" presId="urn:microsoft.com/office/officeart/2008/layout/LinedList"/>
    <dgm:cxn modelId="{7034FC84-1C59-4444-B518-0CA8FDA1E637}" type="presParOf" srcId="{48B25E87-65D0-4437-A96A-EAE467740E75}" destId="{0300CE03-8242-4B22-ABC8-C19B39FFB72E}" srcOrd="2" destOrd="0" presId="urn:microsoft.com/office/officeart/2008/layout/LinedList"/>
    <dgm:cxn modelId="{A61D0C3F-D22E-4EC4-9C67-A6B2656344E3}" type="presParOf" srcId="{48B25E87-65D0-4437-A96A-EAE467740E75}" destId="{F01929EA-4457-4562-B1CC-FEB38542DF17}" srcOrd="3" destOrd="0" presId="urn:microsoft.com/office/officeart/2008/layout/LinedList"/>
    <dgm:cxn modelId="{52369262-89E8-4C07-BC1A-04530165133F}" type="presParOf" srcId="{F83532F6-4241-45EC-90EB-1EA17A081B70}" destId="{143B63DE-2D22-446D-818D-03CB44EFCF37}" srcOrd="8" destOrd="0" presId="urn:microsoft.com/office/officeart/2008/layout/LinedList"/>
    <dgm:cxn modelId="{F7C8FEA3-2BF2-4F43-BACB-4BC04FAB79B6}" type="presParOf" srcId="{F83532F6-4241-45EC-90EB-1EA17A081B70}" destId="{C019700D-18EB-4DBB-9B8E-5F12C72D773D}" srcOrd="9" destOrd="0" presId="urn:microsoft.com/office/officeart/2008/layout/LinedList"/>
    <dgm:cxn modelId="{8D3E042E-0D7B-4C27-A377-393FFE0FB3A4}" type="presParOf" srcId="{C019700D-18EB-4DBB-9B8E-5F12C72D773D}" destId="{66BB61FD-40A6-47EB-B649-1C711E55F5EB}" srcOrd="0" destOrd="0" presId="urn:microsoft.com/office/officeart/2008/layout/LinedList"/>
    <dgm:cxn modelId="{56446361-DCD6-4BF6-B618-17C9A7F945B7}" type="presParOf" srcId="{C019700D-18EB-4DBB-9B8E-5F12C72D773D}" destId="{F3570EA0-43AF-4CC8-A274-A5D448EBCA06}" srcOrd="1" destOrd="0" presId="urn:microsoft.com/office/officeart/2008/layout/LinedList"/>
    <dgm:cxn modelId="{A6D21CD4-5F57-4629-B109-DE878A682472}" type="presParOf" srcId="{F3570EA0-43AF-4CC8-A274-A5D448EBCA06}" destId="{EE59B25C-3C21-4839-90A1-B7216D003708}" srcOrd="0" destOrd="0" presId="urn:microsoft.com/office/officeart/2008/layout/LinedList"/>
    <dgm:cxn modelId="{413510E1-36F2-42CA-A3FC-5123A2B9597B}" type="presParOf" srcId="{F3570EA0-43AF-4CC8-A274-A5D448EBCA06}" destId="{80C76D55-46A0-41D3-8BD3-B1798BDFBEA7}" srcOrd="1" destOrd="0" presId="urn:microsoft.com/office/officeart/2008/layout/LinedList"/>
    <dgm:cxn modelId="{0C97C2D8-D967-445C-8041-CFC58A558A3E}" type="presParOf" srcId="{80C76D55-46A0-41D3-8BD3-B1798BDFBEA7}" destId="{9C0F6AF6-D860-4232-9FCD-CF51A7A0635D}" srcOrd="0" destOrd="0" presId="urn:microsoft.com/office/officeart/2008/layout/LinedList"/>
    <dgm:cxn modelId="{5FF97A26-88B0-4940-AB4D-E87A15D40598}" type="presParOf" srcId="{80C76D55-46A0-41D3-8BD3-B1798BDFBEA7}" destId="{9B72DA92-4C61-46D7-B7CF-C84E6DA3159A}" srcOrd="1" destOrd="0" presId="urn:microsoft.com/office/officeart/2008/layout/LinedList"/>
    <dgm:cxn modelId="{5FB5FC3E-BDE2-4037-BDFE-FF0FD0FD128F}" type="presParOf" srcId="{80C76D55-46A0-41D3-8BD3-B1798BDFBEA7}" destId="{E83E48A4-C6B7-478F-84A1-B12D4E73C046}" srcOrd="2" destOrd="0" presId="urn:microsoft.com/office/officeart/2008/layout/LinedList"/>
    <dgm:cxn modelId="{463E34B6-3873-486E-B8D4-9DA0312EDD91}" type="presParOf" srcId="{F3570EA0-43AF-4CC8-A274-A5D448EBCA06}" destId="{7DEBEF10-AE16-4B12-974E-533C98B6797A}" srcOrd="2" destOrd="0" presId="urn:microsoft.com/office/officeart/2008/layout/LinedList"/>
    <dgm:cxn modelId="{E3D51093-8EBA-4F16-AC9B-D96FB397BF31}" type="presParOf" srcId="{F3570EA0-43AF-4CC8-A274-A5D448EBCA06}" destId="{55DA357D-8CFE-4AF9-B5CB-C42129BB2B4F}" srcOrd="3" destOrd="0" presId="urn:microsoft.com/office/officeart/2008/layout/LinedList"/>
    <dgm:cxn modelId="{D1EA15EA-BE59-4593-B6F7-716112453938}" type="presParOf" srcId="{F83532F6-4241-45EC-90EB-1EA17A081B70}" destId="{FA2FFE2C-4818-4E55-89F9-47370ABA9F84}" srcOrd="10" destOrd="0" presId="urn:microsoft.com/office/officeart/2008/layout/LinedList"/>
    <dgm:cxn modelId="{F19B2BA7-FB22-45AA-A104-A85450B057A9}" type="presParOf" srcId="{F83532F6-4241-45EC-90EB-1EA17A081B70}" destId="{62425F95-E513-4C9B-A35E-92963D499521}" srcOrd="11" destOrd="0" presId="urn:microsoft.com/office/officeart/2008/layout/LinedList"/>
    <dgm:cxn modelId="{5B776D22-E821-40A4-B6EC-AD52CB85B929}" type="presParOf" srcId="{62425F95-E513-4C9B-A35E-92963D499521}" destId="{E83D760B-8799-4F9B-B4E9-AEE6D8F1D276}" srcOrd="0" destOrd="0" presId="urn:microsoft.com/office/officeart/2008/layout/LinedList"/>
    <dgm:cxn modelId="{CCDFC7EA-72B7-4DF1-82CA-65AFC7C0CF5B}" type="presParOf" srcId="{62425F95-E513-4C9B-A35E-92963D499521}" destId="{0000506F-CAEE-4F71-8415-7B6C57280C7D}" srcOrd="1" destOrd="0" presId="urn:microsoft.com/office/officeart/2008/layout/LinedList"/>
    <dgm:cxn modelId="{C7944EA6-2764-4EB3-B272-991D71BC3164}" type="presParOf" srcId="{0000506F-CAEE-4F71-8415-7B6C57280C7D}" destId="{32550543-8C38-4612-8DB0-25D5474CEA2B}" srcOrd="0" destOrd="0" presId="urn:microsoft.com/office/officeart/2008/layout/LinedList"/>
    <dgm:cxn modelId="{9A0DFED2-953F-468E-988F-55A283C0D92F}" type="presParOf" srcId="{0000506F-CAEE-4F71-8415-7B6C57280C7D}" destId="{6842CC53-34EE-453F-A6E4-3218A5671218}" srcOrd="1" destOrd="0" presId="urn:microsoft.com/office/officeart/2008/layout/LinedList"/>
    <dgm:cxn modelId="{7C1F7CAD-F282-4C7E-8140-973064D1317A}" type="presParOf" srcId="{6842CC53-34EE-453F-A6E4-3218A5671218}" destId="{1F7BD0D1-1136-4426-B73E-10872F1BD4FF}" srcOrd="0" destOrd="0" presId="urn:microsoft.com/office/officeart/2008/layout/LinedList"/>
    <dgm:cxn modelId="{703EBA1A-3C4F-4013-A4D3-691AD7B9B6D2}" type="presParOf" srcId="{6842CC53-34EE-453F-A6E4-3218A5671218}" destId="{9DD7D5B5-8C41-405A-8C93-6503514CA3CB}" srcOrd="1" destOrd="0" presId="urn:microsoft.com/office/officeart/2008/layout/LinedList"/>
    <dgm:cxn modelId="{3F41AA65-2ABD-48E0-9B1F-7EAAC3FE9E4B}" type="presParOf" srcId="{6842CC53-34EE-453F-A6E4-3218A5671218}" destId="{B84156AF-3FF9-4944-9407-144CEC6590B6}" srcOrd="2" destOrd="0" presId="urn:microsoft.com/office/officeart/2008/layout/LinedList"/>
    <dgm:cxn modelId="{8D04B2A1-86E8-4361-84B0-D7808CFF7F5E}" type="presParOf" srcId="{0000506F-CAEE-4F71-8415-7B6C57280C7D}" destId="{54DB1475-674F-44F0-A859-410D052C57E3}" srcOrd="2" destOrd="0" presId="urn:microsoft.com/office/officeart/2008/layout/LinedList"/>
    <dgm:cxn modelId="{58E09349-0BF9-49C1-9B33-6287D1312E47}" type="presParOf" srcId="{0000506F-CAEE-4F71-8415-7B6C57280C7D}" destId="{F40254C0-C1D5-44EA-AE58-5DDACC024A4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03805-0462-4B9A-B74E-AA46B0927202}"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4FC36D42-6A33-417E-9FDE-3908EFE1EF3E}">
      <dgm:prSet phldrT="[Text]"/>
      <dgm:spPr/>
      <dgm:t>
        <a:bodyPr/>
        <a:lstStyle/>
        <a:p>
          <a:r>
            <a:rPr lang="en-US" dirty="0" smtClean="0">
              <a:solidFill>
                <a:schemeClr val="tx1"/>
              </a:solidFill>
            </a:rPr>
            <a:t>Catalog Management Software</a:t>
          </a:r>
          <a:endParaRPr lang="en-US" dirty="0">
            <a:solidFill>
              <a:schemeClr val="tx1"/>
            </a:solidFill>
          </a:endParaRPr>
        </a:p>
      </dgm:t>
    </dgm:pt>
    <dgm:pt modelId="{C8E4A593-1A14-4DB2-9846-4B32B7DB7B8E}" type="parTrans" cxnId="{75BF2114-1F71-40D8-AFBD-E843215C5DCE}">
      <dgm:prSet/>
      <dgm:spPr/>
      <dgm:t>
        <a:bodyPr/>
        <a:lstStyle/>
        <a:p>
          <a:endParaRPr lang="en-US"/>
        </a:p>
      </dgm:t>
    </dgm:pt>
    <dgm:pt modelId="{A4304AAD-CD94-4A64-8BF7-530974733AB6}" type="sibTrans" cxnId="{75BF2114-1F71-40D8-AFBD-E843215C5DCE}">
      <dgm:prSet/>
      <dgm:spPr/>
      <dgm:t>
        <a:bodyPr/>
        <a:lstStyle/>
        <a:p>
          <a:endParaRPr lang="en-US"/>
        </a:p>
      </dgm:t>
    </dgm:pt>
    <dgm:pt modelId="{BF1D003A-AEA8-4670-B39E-3CAD4F27A315}">
      <dgm:prSet phldrT="[Text]"/>
      <dgm:spPr/>
      <dgm:t>
        <a:bodyPr/>
        <a:lstStyle/>
        <a:p>
          <a:r>
            <a:rPr lang="en-US" dirty="0" smtClean="0">
              <a:solidFill>
                <a:schemeClr val="tx1"/>
              </a:solidFill>
            </a:rPr>
            <a:t>Analysis Software</a:t>
          </a:r>
          <a:endParaRPr lang="en-US" dirty="0">
            <a:solidFill>
              <a:schemeClr val="tx1"/>
            </a:solidFill>
          </a:endParaRPr>
        </a:p>
      </dgm:t>
    </dgm:pt>
    <dgm:pt modelId="{5A09B1AF-0215-40EC-9931-D06640BD0F22}" type="parTrans" cxnId="{633256F6-07D5-4885-AF1A-67C4A39907C2}">
      <dgm:prSet/>
      <dgm:spPr/>
      <dgm:t>
        <a:bodyPr/>
        <a:lstStyle/>
        <a:p>
          <a:endParaRPr lang="en-US"/>
        </a:p>
      </dgm:t>
    </dgm:pt>
    <dgm:pt modelId="{13587E0F-846B-45F4-A9C5-942C0730027C}" type="sibTrans" cxnId="{633256F6-07D5-4885-AF1A-67C4A39907C2}">
      <dgm:prSet/>
      <dgm:spPr/>
      <dgm:t>
        <a:bodyPr/>
        <a:lstStyle/>
        <a:p>
          <a:endParaRPr lang="en-US"/>
        </a:p>
      </dgm:t>
    </dgm:pt>
    <dgm:pt modelId="{50C75A44-F552-431B-B211-B4AD0DCC6119}">
      <dgm:prSet phldrT="[Text]"/>
      <dgm:spPr/>
      <dgm:t>
        <a:bodyPr/>
        <a:lstStyle/>
        <a:p>
          <a:r>
            <a:rPr lang="en-US" dirty="0" smtClean="0">
              <a:solidFill>
                <a:schemeClr val="tx1"/>
              </a:solidFill>
            </a:rPr>
            <a:t>Risk Assessment Software</a:t>
          </a:r>
          <a:endParaRPr lang="en-US" dirty="0">
            <a:solidFill>
              <a:schemeClr val="tx1"/>
            </a:solidFill>
          </a:endParaRPr>
        </a:p>
      </dgm:t>
    </dgm:pt>
    <dgm:pt modelId="{34C804FC-F026-412C-BC80-147E36F2403A}" type="parTrans" cxnId="{49ED6920-53B5-4D01-AB84-DEBA90174644}">
      <dgm:prSet/>
      <dgm:spPr/>
      <dgm:t>
        <a:bodyPr/>
        <a:lstStyle/>
        <a:p>
          <a:endParaRPr lang="en-US"/>
        </a:p>
      </dgm:t>
    </dgm:pt>
    <dgm:pt modelId="{090B9B9E-008E-4D36-82E9-2FA05701D358}" type="sibTrans" cxnId="{49ED6920-53B5-4D01-AB84-DEBA90174644}">
      <dgm:prSet/>
      <dgm:spPr/>
      <dgm:t>
        <a:bodyPr/>
        <a:lstStyle/>
        <a:p>
          <a:endParaRPr lang="en-US"/>
        </a:p>
      </dgm:t>
    </dgm:pt>
    <dgm:pt modelId="{253D3322-6DB6-402A-A83D-985844C3B15D}">
      <dgm:prSet phldrT="[Text]"/>
      <dgm:spPr>
        <a:noFill/>
      </dgm:spPr>
      <dgm:t>
        <a:bodyPr/>
        <a:lstStyle/>
        <a:p>
          <a:r>
            <a:rPr lang="en-US" dirty="0" smtClean="0">
              <a:solidFill>
                <a:schemeClr val="accent1">
                  <a:lumMod val="75000"/>
                </a:schemeClr>
              </a:solidFill>
            </a:rPr>
            <a:t>AGI</a:t>
          </a:r>
          <a:endParaRPr lang="en-US" dirty="0">
            <a:solidFill>
              <a:schemeClr val="accent1">
                <a:lumMod val="75000"/>
              </a:schemeClr>
            </a:solidFill>
          </a:endParaRPr>
        </a:p>
      </dgm:t>
    </dgm:pt>
    <dgm:pt modelId="{5DEB27FF-29D4-4FD1-A591-A065D13D9F1A}" type="parTrans" cxnId="{63240B16-0FA5-452A-B6A9-AE356C0BE9E2}">
      <dgm:prSet/>
      <dgm:spPr/>
      <dgm:t>
        <a:bodyPr/>
        <a:lstStyle/>
        <a:p>
          <a:endParaRPr lang="en-US"/>
        </a:p>
      </dgm:t>
    </dgm:pt>
    <dgm:pt modelId="{E93376F1-A1A3-42BF-99CD-287BD9E1387A}" type="sibTrans" cxnId="{63240B16-0FA5-452A-B6A9-AE356C0BE9E2}">
      <dgm:prSet/>
      <dgm:spPr/>
      <dgm:t>
        <a:bodyPr/>
        <a:lstStyle/>
        <a:p>
          <a:endParaRPr lang="en-US"/>
        </a:p>
      </dgm:t>
    </dgm:pt>
    <dgm:pt modelId="{95EE2370-3F7A-482A-87DA-BEC052F2C61C}">
      <dgm:prSet phldrT="[Text]"/>
      <dgm:spPr>
        <a:noFill/>
      </dgm:spPr>
      <dgm:t>
        <a:bodyPr/>
        <a:lstStyle/>
        <a:p>
          <a:r>
            <a:rPr lang="en-US" dirty="0" err="1" smtClean="0">
              <a:solidFill>
                <a:schemeClr val="accent1">
                  <a:lumMod val="75000"/>
                </a:schemeClr>
              </a:solidFill>
            </a:rPr>
            <a:t>Omitron</a:t>
          </a:r>
          <a:endParaRPr lang="en-US" dirty="0">
            <a:solidFill>
              <a:schemeClr val="accent1">
                <a:lumMod val="75000"/>
              </a:schemeClr>
            </a:solidFill>
          </a:endParaRPr>
        </a:p>
      </dgm:t>
    </dgm:pt>
    <dgm:pt modelId="{92511003-3C9E-4B2A-9179-3C9BBA5D5E2E}" type="parTrans" cxnId="{A6B0F00F-B6BE-4E48-9C43-33DC96F05DAF}">
      <dgm:prSet/>
      <dgm:spPr/>
      <dgm:t>
        <a:bodyPr/>
        <a:lstStyle/>
        <a:p>
          <a:endParaRPr lang="en-US"/>
        </a:p>
      </dgm:t>
    </dgm:pt>
    <dgm:pt modelId="{BB8BAC8A-6808-4C83-B8F0-4E8DFC104D71}" type="sibTrans" cxnId="{A6B0F00F-B6BE-4E48-9C43-33DC96F05DAF}">
      <dgm:prSet/>
      <dgm:spPr/>
      <dgm:t>
        <a:bodyPr/>
        <a:lstStyle/>
        <a:p>
          <a:endParaRPr lang="en-US"/>
        </a:p>
      </dgm:t>
    </dgm:pt>
    <dgm:pt modelId="{39806875-55CA-4B28-A573-CC0EEC6DA620}">
      <dgm:prSet phldrT="[Text]"/>
      <dgm:spPr>
        <a:noFill/>
      </dgm:spPr>
      <dgm:t>
        <a:bodyPr/>
        <a:lstStyle/>
        <a:p>
          <a:r>
            <a:rPr lang="en-US" dirty="0" err="1" smtClean="0">
              <a:solidFill>
                <a:schemeClr val="accent1">
                  <a:lumMod val="75000"/>
                </a:schemeClr>
              </a:solidFill>
            </a:rPr>
            <a:t>Solers</a:t>
          </a:r>
          <a:endParaRPr lang="en-US" dirty="0">
            <a:solidFill>
              <a:schemeClr val="accent1">
                <a:lumMod val="75000"/>
              </a:schemeClr>
            </a:solidFill>
          </a:endParaRPr>
        </a:p>
      </dgm:t>
    </dgm:pt>
    <dgm:pt modelId="{C3B620C5-C3B4-417D-B93E-A27AA4B4B840}" type="parTrans" cxnId="{3D7917DF-8E63-4D3F-819D-6846DD7BFDD2}">
      <dgm:prSet/>
      <dgm:spPr/>
      <dgm:t>
        <a:bodyPr/>
        <a:lstStyle/>
        <a:p>
          <a:endParaRPr lang="en-US"/>
        </a:p>
      </dgm:t>
    </dgm:pt>
    <dgm:pt modelId="{3DF16BCA-95A7-40CB-BBA8-688BD91B61FA}" type="sibTrans" cxnId="{3D7917DF-8E63-4D3F-819D-6846DD7BFDD2}">
      <dgm:prSet/>
      <dgm:spPr/>
      <dgm:t>
        <a:bodyPr/>
        <a:lstStyle/>
        <a:p>
          <a:endParaRPr lang="en-US"/>
        </a:p>
      </dgm:t>
    </dgm:pt>
    <dgm:pt modelId="{39235D90-F511-482B-9698-68510578E1A5}">
      <dgm:prSet phldrT="[Text]"/>
      <dgm:spPr>
        <a:noFill/>
      </dgm:spPr>
      <dgm:t>
        <a:bodyPr/>
        <a:lstStyle/>
        <a:p>
          <a:r>
            <a:rPr lang="en-US" dirty="0" smtClean="0">
              <a:solidFill>
                <a:srgbClr val="0070C0"/>
              </a:solidFill>
            </a:rPr>
            <a:t>AGI</a:t>
          </a:r>
          <a:endParaRPr lang="en-US" dirty="0">
            <a:solidFill>
              <a:srgbClr val="0070C0"/>
            </a:solidFill>
          </a:endParaRPr>
        </a:p>
      </dgm:t>
    </dgm:pt>
    <dgm:pt modelId="{DA161709-538C-42D2-93B1-087C74BDE843}" type="parTrans" cxnId="{78A94ABA-2277-44EE-B66F-28303153C788}">
      <dgm:prSet/>
      <dgm:spPr/>
      <dgm:t>
        <a:bodyPr/>
        <a:lstStyle/>
        <a:p>
          <a:endParaRPr lang="en-US"/>
        </a:p>
      </dgm:t>
    </dgm:pt>
    <dgm:pt modelId="{0C0ADB8B-AE36-4710-970E-BCAC80AB335F}" type="sibTrans" cxnId="{78A94ABA-2277-44EE-B66F-28303153C788}">
      <dgm:prSet/>
      <dgm:spPr/>
      <dgm:t>
        <a:bodyPr/>
        <a:lstStyle/>
        <a:p>
          <a:endParaRPr lang="en-US"/>
        </a:p>
      </dgm:t>
    </dgm:pt>
    <dgm:pt modelId="{FFE82F2F-6611-4F49-B409-00F8CF47A79F}">
      <dgm:prSet phldrT="[Text]"/>
      <dgm:spPr/>
      <dgm:t>
        <a:bodyPr/>
        <a:lstStyle/>
        <a:p>
          <a:r>
            <a:rPr lang="en-US" dirty="0" smtClean="0">
              <a:solidFill>
                <a:schemeClr val="tx1"/>
              </a:solidFill>
            </a:rPr>
            <a:t>Data Providers</a:t>
          </a:r>
          <a:endParaRPr lang="en-US" dirty="0">
            <a:solidFill>
              <a:schemeClr val="tx1"/>
            </a:solidFill>
          </a:endParaRPr>
        </a:p>
      </dgm:t>
    </dgm:pt>
    <dgm:pt modelId="{12165F19-F8EE-4E63-BF76-DC0766BD7A1F}" type="parTrans" cxnId="{37AA25B3-E545-43B9-9033-229FD5CB886A}">
      <dgm:prSet/>
      <dgm:spPr/>
      <dgm:t>
        <a:bodyPr/>
        <a:lstStyle/>
        <a:p>
          <a:endParaRPr lang="en-US"/>
        </a:p>
      </dgm:t>
    </dgm:pt>
    <dgm:pt modelId="{04E8D728-46CD-46C3-8193-68358EE1ADC2}" type="sibTrans" cxnId="{37AA25B3-E545-43B9-9033-229FD5CB886A}">
      <dgm:prSet/>
      <dgm:spPr/>
      <dgm:t>
        <a:bodyPr/>
        <a:lstStyle/>
        <a:p>
          <a:endParaRPr lang="en-US"/>
        </a:p>
      </dgm:t>
    </dgm:pt>
    <dgm:pt modelId="{1586F4DE-08BF-4EAD-AB5F-8DEC2CD83134}">
      <dgm:prSet phldrT="[Text]"/>
      <dgm:spPr>
        <a:noFill/>
      </dgm:spPr>
      <dgm:t>
        <a:bodyPr/>
        <a:lstStyle/>
        <a:p>
          <a:r>
            <a:rPr lang="en-US" dirty="0" smtClean="0">
              <a:solidFill>
                <a:srgbClr val="C00000"/>
              </a:solidFill>
            </a:rPr>
            <a:t>AGI</a:t>
          </a:r>
          <a:endParaRPr lang="en-US" dirty="0">
            <a:solidFill>
              <a:srgbClr val="C00000"/>
            </a:solidFill>
          </a:endParaRPr>
        </a:p>
      </dgm:t>
    </dgm:pt>
    <dgm:pt modelId="{65F7B9B4-214E-4EE8-BEA9-17192DD2C700}" type="parTrans" cxnId="{17BBD9FA-4AEB-4A95-B890-9E03A0355DF0}">
      <dgm:prSet/>
      <dgm:spPr/>
      <dgm:t>
        <a:bodyPr/>
        <a:lstStyle/>
        <a:p>
          <a:endParaRPr lang="en-US"/>
        </a:p>
      </dgm:t>
    </dgm:pt>
    <dgm:pt modelId="{99565874-DE18-4F19-96ED-1182CAFC2642}" type="sibTrans" cxnId="{17BBD9FA-4AEB-4A95-B890-9E03A0355DF0}">
      <dgm:prSet/>
      <dgm:spPr/>
      <dgm:t>
        <a:bodyPr/>
        <a:lstStyle/>
        <a:p>
          <a:endParaRPr lang="en-US"/>
        </a:p>
      </dgm:t>
    </dgm:pt>
    <dgm:pt modelId="{A6B84D27-101E-4C85-AB31-E75A9AA8F89B}">
      <dgm:prSet phldrT="[Text]"/>
      <dgm:spPr>
        <a:noFill/>
      </dgm:spPr>
      <dgm:t>
        <a:bodyPr/>
        <a:lstStyle/>
        <a:p>
          <a:r>
            <a:rPr lang="en-US" dirty="0" err="1" smtClean="0">
              <a:solidFill>
                <a:srgbClr val="0070C0"/>
              </a:solidFill>
            </a:rPr>
            <a:t>Omitron</a:t>
          </a:r>
          <a:endParaRPr lang="en-US" dirty="0">
            <a:solidFill>
              <a:srgbClr val="0070C0"/>
            </a:solidFill>
          </a:endParaRPr>
        </a:p>
      </dgm:t>
    </dgm:pt>
    <dgm:pt modelId="{6FE4DB48-C476-47E2-BC51-C723D51E0C4C}" type="parTrans" cxnId="{A5D33283-E5CE-410B-A4E9-544818FA4324}">
      <dgm:prSet/>
      <dgm:spPr/>
      <dgm:t>
        <a:bodyPr/>
        <a:lstStyle/>
        <a:p>
          <a:endParaRPr lang="en-US"/>
        </a:p>
      </dgm:t>
    </dgm:pt>
    <dgm:pt modelId="{A50C2861-0BA4-47F6-843D-F0032001C05B}" type="sibTrans" cxnId="{A5D33283-E5CE-410B-A4E9-544818FA4324}">
      <dgm:prSet/>
      <dgm:spPr/>
      <dgm:t>
        <a:bodyPr/>
        <a:lstStyle/>
        <a:p>
          <a:endParaRPr lang="en-US"/>
        </a:p>
      </dgm:t>
    </dgm:pt>
    <dgm:pt modelId="{F569AA28-0B27-492E-9536-D5C2613E8C02}">
      <dgm:prSet phldrT="[Text]"/>
      <dgm:spPr>
        <a:noFill/>
      </dgm:spPr>
      <dgm:t>
        <a:bodyPr/>
        <a:lstStyle/>
        <a:p>
          <a:r>
            <a:rPr lang="en-US" dirty="0" err="1" smtClean="0">
              <a:solidFill>
                <a:srgbClr val="0070C0"/>
              </a:solidFill>
            </a:rPr>
            <a:t>Solers</a:t>
          </a:r>
          <a:endParaRPr lang="en-US" dirty="0">
            <a:solidFill>
              <a:srgbClr val="0070C0"/>
            </a:solidFill>
          </a:endParaRPr>
        </a:p>
      </dgm:t>
    </dgm:pt>
    <dgm:pt modelId="{BBD77BA5-863C-45D4-806D-C8B171250553}" type="parTrans" cxnId="{41985422-A714-4E61-996E-DB634C555EF1}">
      <dgm:prSet/>
      <dgm:spPr/>
      <dgm:t>
        <a:bodyPr/>
        <a:lstStyle/>
        <a:p>
          <a:endParaRPr lang="en-US"/>
        </a:p>
      </dgm:t>
    </dgm:pt>
    <dgm:pt modelId="{5E56EC9B-43E5-4594-BE7F-F4AE585BF1B7}" type="sibTrans" cxnId="{41985422-A714-4E61-996E-DB634C555EF1}">
      <dgm:prSet/>
      <dgm:spPr/>
      <dgm:t>
        <a:bodyPr/>
        <a:lstStyle/>
        <a:p>
          <a:endParaRPr lang="en-US"/>
        </a:p>
      </dgm:t>
    </dgm:pt>
    <dgm:pt modelId="{F37CD4CE-16E0-4ACA-98DA-B1471C7FE4E2}">
      <dgm:prSet phldrT="[Text]"/>
      <dgm:spPr>
        <a:noFill/>
      </dgm:spPr>
      <dgm:t>
        <a:bodyPr/>
        <a:lstStyle/>
        <a:p>
          <a:r>
            <a:rPr lang="en-US" dirty="0" smtClean="0">
              <a:solidFill>
                <a:srgbClr val="0070C0"/>
              </a:solidFill>
            </a:rPr>
            <a:t>TASC/</a:t>
          </a:r>
          <a:r>
            <a:rPr lang="en-US" dirty="0" err="1" smtClean="0">
              <a:solidFill>
                <a:srgbClr val="0070C0"/>
              </a:solidFill>
            </a:rPr>
            <a:t>Engility</a:t>
          </a:r>
          <a:endParaRPr lang="en-US" dirty="0">
            <a:solidFill>
              <a:srgbClr val="0070C0"/>
            </a:solidFill>
          </a:endParaRPr>
        </a:p>
      </dgm:t>
    </dgm:pt>
    <dgm:pt modelId="{9532D47B-9D76-4B5E-837F-010570D5BE14}" type="parTrans" cxnId="{A158100E-8B6D-4166-9196-65C55B25C982}">
      <dgm:prSet/>
      <dgm:spPr/>
      <dgm:t>
        <a:bodyPr/>
        <a:lstStyle/>
        <a:p>
          <a:endParaRPr lang="en-US"/>
        </a:p>
      </dgm:t>
    </dgm:pt>
    <dgm:pt modelId="{27608E11-E4A1-499C-8AD3-A81243DA206A}" type="sibTrans" cxnId="{A158100E-8B6D-4166-9196-65C55B25C982}">
      <dgm:prSet/>
      <dgm:spPr/>
      <dgm:t>
        <a:bodyPr/>
        <a:lstStyle/>
        <a:p>
          <a:endParaRPr lang="en-US"/>
        </a:p>
      </dgm:t>
    </dgm:pt>
    <dgm:pt modelId="{15117EA5-B3DE-4BBE-BE6E-748364109B79}">
      <dgm:prSet phldrT="[Text]"/>
      <dgm:spPr>
        <a:noFill/>
      </dgm:spPr>
      <dgm:t>
        <a:bodyPr/>
        <a:lstStyle/>
        <a:p>
          <a:r>
            <a:rPr lang="en-US" dirty="0" smtClean="0">
              <a:solidFill>
                <a:srgbClr val="0070C0"/>
              </a:solidFill>
            </a:rPr>
            <a:t>CS Solutions</a:t>
          </a:r>
          <a:endParaRPr lang="en-US" dirty="0">
            <a:solidFill>
              <a:srgbClr val="0070C0"/>
            </a:solidFill>
          </a:endParaRPr>
        </a:p>
      </dgm:t>
    </dgm:pt>
    <dgm:pt modelId="{68A992F2-C720-47B4-AEBC-5364416FA544}" type="parTrans" cxnId="{A30AB99F-E900-4DFD-893D-282D49260486}">
      <dgm:prSet/>
      <dgm:spPr/>
      <dgm:t>
        <a:bodyPr/>
        <a:lstStyle/>
        <a:p>
          <a:endParaRPr lang="en-US"/>
        </a:p>
      </dgm:t>
    </dgm:pt>
    <dgm:pt modelId="{081BB9CA-3DBE-406A-A59E-88689AC7DE06}" type="sibTrans" cxnId="{A30AB99F-E900-4DFD-893D-282D49260486}">
      <dgm:prSet/>
      <dgm:spPr/>
      <dgm:t>
        <a:bodyPr/>
        <a:lstStyle/>
        <a:p>
          <a:endParaRPr lang="en-US"/>
        </a:p>
      </dgm:t>
    </dgm:pt>
    <dgm:pt modelId="{21417051-0CCA-4980-9998-5AD25844055F}">
      <dgm:prSet phldrT="[Text]"/>
      <dgm:spPr>
        <a:noFill/>
      </dgm:spPr>
      <dgm:t>
        <a:bodyPr/>
        <a:lstStyle/>
        <a:p>
          <a:r>
            <a:rPr lang="en-US" dirty="0" err="1" smtClean="0">
              <a:solidFill>
                <a:schemeClr val="tx2"/>
              </a:solidFill>
            </a:rPr>
            <a:t>SpaceNav</a:t>
          </a:r>
          <a:endParaRPr lang="en-US" dirty="0">
            <a:solidFill>
              <a:schemeClr val="tx2"/>
            </a:solidFill>
          </a:endParaRPr>
        </a:p>
      </dgm:t>
    </dgm:pt>
    <dgm:pt modelId="{F6EF45B7-03A8-4E06-BCE4-CCA9F15B7F78}" type="parTrans" cxnId="{6F64D8CE-6A2E-4A9D-9ACC-771AB0ADF78B}">
      <dgm:prSet/>
      <dgm:spPr/>
      <dgm:t>
        <a:bodyPr/>
        <a:lstStyle/>
        <a:p>
          <a:endParaRPr lang="en-US"/>
        </a:p>
      </dgm:t>
    </dgm:pt>
    <dgm:pt modelId="{B05E4CFA-200C-4842-931B-DFB98E84DA0A}" type="sibTrans" cxnId="{6F64D8CE-6A2E-4A9D-9ACC-771AB0ADF78B}">
      <dgm:prSet/>
      <dgm:spPr/>
      <dgm:t>
        <a:bodyPr/>
        <a:lstStyle/>
        <a:p>
          <a:endParaRPr lang="en-US"/>
        </a:p>
      </dgm:t>
    </dgm:pt>
    <dgm:pt modelId="{E3C320B0-E2ED-4715-8458-A1E4EE6E6234}">
      <dgm:prSet phldrT="[Text]"/>
      <dgm:spPr>
        <a:noFill/>
      </dgm:spPr>
      <dgm:t>
        <a:bodyPr/>
        <a:lstStyle/>
        <a:p>
          <a:r>
            <a:rPr lang="en-US" dirty="0" err="1" smtClean="0">
              <a:solidFill>
                <a:srgbClr val="C00000"/>
              </a:solidFill>
            </a:rPr>
            <a:t>ExoAnalytics</a:t>
          </a:r>
          <a:endParaRPr lang="en-US" dirty="0">
            <a:solidFill>
              <a:srgbClr val="C00000"/>
            </a:solidFill>
          </a:endParaRPr>
        </a:p>
      </dgm:t>
    </dgm:pt>
    <dgm:pt modelId="{97BACAF1-D416-4530-B6C4-2957023B9857}" type="parTrans" cxnId="{86EC1C56-A3F8-4E94-9608-D7382A33107C}">
      <dgm:prSet/>
      <dgm:spPr/>
      <dgm:t>
        <a:bodyPr/>
        <a:lstStyle/>
        <a:p>
          <a:endParaRPr lang="en-US"/>
        </a:p>
      </dgm:t>
    </dgm:pt>
    <dgm:pt modelId="{F1DCEC1B-6DE6-41FF-9363-36925C374A2A}" type="sibTrans" cxnId="{86EC1C56-A3F8-4E94-9608-D7382A33107C}">
      <dgm:prSet/>
      <dgm:spPr/>
      <dgm:t>
        <a:bodyPr/>
        <a:lstStyle/>
        <a:p>
          <a:endParaRPr lang="en-US"/>
        </a:p>
      </dgm:t>
    </dgm:pt>
    <dgm:pt modelId="{04BA1096-2154-4052-B2BD-397F07F616C7}">
      <dgm:prSet phldrT="[Text]"/>
      <dgm:spPr>
        <a:noFill/>
      </dgm:spPr>
      <dgm:t>
        <a:bodyPr/>
        <a:lstStyle/>
        <a:p>
          <a:r>
            <a:rPr lang="en-US" dirty="0" smtClean="0">
              <a:solidFill>
                <a:srgbClr val="C00000"/>
              </a:solidFill>
            </a:rPr>
            <a:t>SDA</a:t>
          </a:r>
          <a:endParaRPr lang="en-US" dirty="0">
            <a:solidFill>
              <a:srgbClr val="C00000"/>
            </a:solidFill>
          </a:endParaRPr>
        </a:p>
      </dgm:t>
    </dgm:pt>
    <dgm:pt modelId="{DD08F98F-CBB0-48BE-AF67-2458E15ECFCA}" type="parTrans" cxnId="{5A150796-8DA1-4CB7-8407-AA91D6FA4C95}">
      <dgm:prSet/>
      <dgm:spPr/>
      <dgm:t>
        <a:bodyPr/>
        <a:lstStyle/>
        <a:p>
          <a:endParaRPr lang="en-US"/>
        </a:p>
      </dgm:t>
    </dgm:pt>
    <dgm:pt modelId="{24089CD7-093D-4CEB-91D0-DBBE3BA08624}" type="sibTrans" cxnId="{5A150796-8DA1-4CB7-8407-AA91D6FA4C95}">
      <dgm:prSet/>
      <dgm:spPr/>
      <dgm:t>
        <a:bodyPr/>
        <a:lstStyle/>
        <a:p>
          <a:endParaRPr lang="en-US"/>
        </a:p>
      </dgm:t>
    </dgm:pt>
    <dgm:pt modelId="{0B0A1F62-CA42-4800-AE9B-90A0FA6C7FAB}">
      <dgm:prSet phldrT="[Text]"/>
      <dgm:spPr>
        <a:noFill/>
      </dgm:spPr>
      <dgm:t>
        <a:bodyPr/>
        <a:lstStyle/>
        <a:p>
          <a:r>
            <a:rPr lang="en-US" dirty="0" err="1" smtClean="0">
              <a:solidFill>
                <a:srgbClr val="0070C0"/>
              </a:solidFill>
            </a:rPr>
            <a:t>Krados</a:t>
          </a:r>
          <a:endParaRPr lang="en-US" dirty="0">
            <a:solidFill>
              <a:srgbClr val="0070C0"/>
            </a:solidFill>
          </a:endParaRPr>
        </a:p>
      </dgm:t>
    </dgm:pt>
    <dgm:pt modelId="{3242EF50-DE3A-4D67-9B84-9AADDDF02CF7}" type="parTrans" cxnId="{4C29DA69-D58B-464C-931B-96F518579145}">
      <dgm:prSet/>
      <dgm:spPr/>
      <dgm:t>
        <a:bodyPr/>
        <a:lstStyle/>
        <a:p>
          <a:endParaRPr lang="en-US"/>
        </a:p>
      </dgm:t>
    </dgm:pt>
    <dgm:pt modelId="{3104678B-F585-4125-BD65-F42C9AE46B65}" type="sibTrans" cxnId="{4C29DA69-D58B-464C-931B-96F518579145}">
      <dgm:prSet/>
      <dgm:spPr/>
      <dgm:t>
        <a:bodyPr/>
        <a:lstStyle/>
        <a:p>
          <a:endParaRPr lang="en-US"/>
        </a:p>
      </dgm:t>
    </dgm:pt>
    <dgm:pt modelId="{C1D5368C-4E00-4429-AE13-679C18528BE0}">
      <dgm:prSet phldrT="[Text]"/>
      <dgm:spPr>
        <a:noFill/>
      </dgm:spPr>
      <dgm:t>
        <a:bodyPr/>
        <a:lstStyle/>
        <a:p>
          <a:r>
            <a:rPr lang="en-US" dirty="0" smtClean="0">
              <a:solidFill>
                <a:srgbClr val="C00000"/>
              </a:solidFill>
            </a:rPr>
            <a:t> RINCON</a:t>
          </a:r>
          <a:endParaRPr lang="en-US" dirty="0">
            <a:solidFill>
              <a:srgbClr val="C00000"/>
            </a:solidFill>
          </a:endParaRPr>
        </a:p>
      </dgm:t>
    </dgm:pt>
    <dgm:pt modelId="{8AB4C755-5A89-4C4E-91A6-5AEB2B1BB535}" type="parTrans" cxnId="{663E5B33-3B48-4F66-84D6-CE45FC9A0557}">
      <dgm:prSet/>
      <dgm:spPr/>
      <dgm:t>
        <a:bodyPr/>
        <a:lstStyle/>
        <a:p>
          <a:endParaRPr lang="en-US"/>
        </a:p>
      </dgm:t>
    </dgm:pt>
    <dgm:pt modelId="{E8F8C42F-EE95-406E-AB39-AA93312B7B7D}" type="sibTrans" cxnId="{663E5B33-3B48-4F66-84D6-CE45FC9A0557}">
      <dgm:prSet/>
      <dgm:spPr/>
      <dgm:t>
        <a:bodyPr/>
        <a:lstStyle/>
        <a:p>
          <a:endParaRPr lang="en-US"/>
        </a:p>
      </dgm:t>
    </dgm:pt>
    <dgm:pt modelId="{5E595261-C8F3-4373-96C4-41A1B8A56F70}">
      <dgm:prSet phldrT="[Text]"/>
      <dgm:spPr>
        <a:noFill/>
      </dgm:spPr>
      <dgm:t>
        <a:bodyPr/>
        <a:lstStyle/>
        <a:p>
          <a:r>
            <a:rPr lang="en-US" dirty="0" smtClean="0">
              <a:solidFill>
                <a:srgbClr val="0070C0"/>
              </a:solidFill>
            </a:rPr>
            <a:t>MIT Lincoln Lab</a:t>
          </a:r>
          <a:endParaRPr lang="en-US" dirty="0">
            <a:solidFill>
              <a:srgbClr val="0070C0"/>
            </a:solidFill>
          </a:endParaRPr>
        </a:p>
      </dgm:t>
    </dgm:pt>
    <dgm:pt modelId="{AAE30A09-0094-4DE4-B441-34A9A04F3373}" type="parTrans" cxnId="{0ED76AB3-8216-4335-948D-540677D10EAC}">
      <dgm:prSet/>
      <dgm:spPr/>
      <dgm:t>
        <a:bodyPr/>
        <a:lstStyle/>
        <a:p>
          <a:endParaRPr lang="en-US"/>
        </a:p>
      </dgm:t>
    </dgm:pt>
    <dgm:pt modelId="{5B4993BD-8704-4BAE-BA1C-2AF7BCC7F80C}" type="sibTrans" cxnId="{0ED76AB3-8216-4335-948D-540677D10EAC}">
      <dgm:prSet/>
      <dgm:spPr/>
      <dgm:t>
        <a:bodyPr/>
        <a:lstStyle/>
        <a:p>
          <a:endParaRPr lang="en-US"/>
        </a:p>
      </dgm:t>
    </dgm:pt>
    <dgm:pt modelId="{4B22D8D9-2737-4167-A4DE-611BD6A90B52}">
      <dgm:prSet phldrT="[Text]"/>
      <dgm:spPr>
        <a:noFill/>
      </dgm:spPr>
      <dgm:t>
        <a:bodyPr/>
        <a:lstStyle/>
        <a:p>
          <a:r>
            <a:rPr lang="en-US" dirty="0" err="1" smtClean="0">
              <a:solidFill>
                <a:srgbClr val="0070C0"/>
              </a:solidFill>
            </a:rPr>
            <a:t>A.i</a:t>
          </a:r>
          <a:r>
            <a:rPr lang="en-US" dirty="0" smtClean="0">
              <a:solidFill>
                <a:srgbClr val="0070C0"/>
              </a:solidFill>
            </a:rPr>
            <a:t>. Solutions</a:t>
          </a:r>
          <a:endParaRPr lang="en-US" dirty="0">
            <a:solidFill>
              <a:srgbClr val="0070C0"/>
            </a:solidFill>
          </a:endParaRPr>
        </a:p>
      </dgm:t>
    </dgm:pt>
    <dgm:pt modelId="{3427D448-F03C-4BDE-AF7D-C9FC9800FC1B}" type="parTrans" cxnId="{E3EC9107-E99A-4A77-A5DC-1E4EB9161BF6}">
      <dgm:prSet/>
      <dgm:spPr/>
      <dgm:t>
        <a:bodyPr/>
        <a:lstStyle/>
        <a:p>
          <a:endParaRPr lang="en-US"/>
        </a:p>
      </dgm:t>
    </dgm:pt>
    <dgm:pt modelId="{AE22FB8A-724D-4DB8-8AE8-B187F3DAA4AF}" type="sibTrans" cxnId="{E3EC9107-E99A-4A77-A5DC-1E4EB9161BF6}">
      <dgm:prSet/>
      <dgm:spPr/>
      <dgm:t>
        <a:bodyPr/>
        <a:lstStyle/>
        <a:p>
          <a:endParaRPr lang="en-US"/>
        </a:p>
      </dgm:t>
    </dgm:pt>
    <dgm:pt modelId="{A335B8BE-297F-46DC-8A45-0302493E32FB}">
      <dgm:prSet phldrT="[Text]"/>
      <dgm:spPr>
        <a:noFill/>
      </dgm:spPr>
      <dgm:t>
        <a:bodyPr/>
        <a:lstStyle/>
        <a:p>
          <a:r>
            <a:rPr lang="en-US" dirty="0" smtClean="0">
              <a:solidFill>
                <a:srgbClr val="0070C0"/>
              </a:solidFill>
            </a:rPr>
            <a:t>Aerospace</a:t>
          </a:r>
          <a:endParaRPr lang="en-US" dirty="0">
            <a:solidFill>
              <a:srgbClr val="0070C0"/>
            </a:solidFill>
          </a:endParaRPr>
        </a:p>
      </dgm:t>
    </dgm:pt>
    <dgm:pt modelId="{9E2CE7B5-98DE-4DA2-943C-2F14291AF288}" type="parTrans" cxnId="{0C736689-6368-442F-A862-2632AFA8A2F9}">
      <dgm:prSet/>
      <dgm:spPr/>
      <dgm:t>
        <a:bodyPr/>
        <a:lstStyle/>
        <a:p>
          <a:endParaRPr lang="en-US"/>
        </a:p>
      </dgm:t>
    </dgm:pt>
    <dgm:pt modelId="{B1F8DBB6-832A-48A2-9F4E-05A6551977E5}" type="sibTrans" cxnId="{0C736689-6368-442F-A862-2632AFA8A2F9}">
      <dgm:prSet/>
      <dgm:spPr/>
      <dgm:t>
        <a:bodyPr/>
        <a:lstStyle/>
        <a:p>
          <a:endParaRPr lang="en-US"/>
        </a:p>
      </dgm:t>
    </dgm:pt>
    <dgm:pt modelId="{929762B3-CDFC-4921-8BCA-EC2CE0A3CCA4}" type="pres">
      <dgm:prSet presAssocID="{85C03805-0462-4B9A-B74E-AA46B0927202}" presName="Name0" presStyleCnt="0">
        <dgm:presLayoutVars>
          <dgm:dir/>
          <dgm:animLvl val="lvl"/>
          <dgm:resizeHandles val="exact"/>
        </dgm:presLayoutVars>
      </dgm:prSet>
      <dgm:spPr/>
      <dgm:t>
        <a:bodyPr/>
        <a:lstStyle/>
        <a:p>
          <a:endParaRPr lang="en-US"/>
        </a:p>
      </dgm:t>
    </dgm:pt>
    <dgm:pt modelId="{50454E71-9DAE-4A2B-B019-45A86A22A3AA}" type="pres">
      <dgm:prSet presAssocID="{FFE82F2F-6611-4F49-B409-00F8CF47A79F}" presName="linNode" presStyleCnt="0"/>
      <dgm:spPr/>
    </dgm:pt>
    <dgm:pt modelId="{CC5195E7-E094-4C09-807B-EFA68E4EE715}" type="pres">
      <dgm:prSet presAssocID="{FFE82F2F-6611-4F49-B409-00F8CF47A79F}" presName="parTx" presStyleLbl="revTx" presStyleIdx="0" presStyleCnt="4">
        <dgm:presLayoutVars>
          <dgm:chMax val="1"/>
          <dgm:bulletEnabled val="1"/>
        </dgm:presLayoutVars>
      </dgm:prSet>
      <dgm:spPr/>
      <dgm:t>
        <a:bodyPr/>
        <a:lstStyle/>
        <a:p>
          <a:endParaRPr lang="en-US"/>
        </a:p>
      </dgm:t>
    </dgm:pt>
    <dgm:pt modelId="{ACDA551A-E636-433F-85A5-8485B4F7EDCA}" type="pres">
      <dgm:prSet presAssocID="{FFE82F2F-6611-4F49-B409-00F8CF47A79F}" presName="bracket" presStyleLbl="parChTrans1D1" presStyleIdx="0" presStyleCnt="4"/>
      <dgm:spPr/>
    </dgm:pt>
    <dgm:pt modelId="{463BE525-E7B1-4B45-AD1C-2C96C7AA656B}" type="pres">
      <dgm:prSet presAssocID="{FFE82F2F-6611-4F49-B409-00F8CF47A79F}" presName="spH" presStyleCnt="0"/>
      <dgm:spPr/>
    </dgm:pt>
    <dgm:pt modelId="{FE7498DA-4260-4303-A7AD-07AFC7561CE7}" type="pres">
      <dgm:prSet presAssocID="{FFE82F2F-6611-4F49-B409-00F8CF47A79F}" presName="desTx" presStyleLbl="node1" presStyleIdx="0" presStyleCnt="4" custLinFactX="-574" custLinFactNeighborX="-100000">
        <dgm:presLayoutVars>
          <dgm:bulletEnabled val="1"/>
        </dgm:presLayoutVars>
      </dgm:prSet>
      <dgm:spPr/>
      <dgm:t>
        <a:bodyPr/>
        <a:lstStyle/>
        <a:p>
          <a:endParaRPr lang="en-US"/>
        </a:p>
      </dgm:t>
    </dgm:pt>
    <dgm:pt modelId="{C8BAE8F9-AC1F-4495-A914-6AF92BF5124A}" type="pres">
      <dgm:prSet presAssocID="{04E8D728-46CD-46C3-8193-68358EE1ADC2}" presName="spV" presStyleCnt="0"/>
      <dgm:spPr/>
    </dgm:pt>
    <dgm:pt modelId="{C55129B7-9C73-4CD6-B954-796463F6D968}" type="pres">
      <dgm:prSet presAssocID="{4FC36D42-6A33-417E-9FDE-3908EFE1EF3E}" presName="linNode" presStyleCnt="0"/>
      <dgm:spPr/>
    </dgm:pt>
    <dgm:pt modelId="{D24376F3-22AD-481F-9FA9-EC5FEB19D96C}" type="pres">
      <dgm:prSet presAssocID="{4FC36D42-6A33-417E-9FDE-3908EFE1EF3E}" presName="parTx" presStyleLbl="revTx" presStyleIdx="1" presStyleCnt="4">
        <dgm:presLayoutVars>
          <dgm:chMax val="1"/>
          <dgm:bulletEnabled val="1"/>
        </dgm:presLayoutVars>
      </dgm:prSet>
      <dgm:spPr/>
      <dgm:t>
        <a:bodyPr/>
        <a:lstStyle/>
        <a:p>
          <a:endParaRPr lang="en-US"/>
        </a:p>
      </dgm:t>
    </dgm:pt>
    <dgm:pt modelId="{5E0A6B2F-52F4-4F8A-B389-B4EB7B046499}" type="pres">
      <dgm:prSet presAssocID="{4FC36D42-6A33-417E-9FDE-3908EFE1EF3E}" presName="bracket" presStyleLbl="parChTrans1D1" presStyleIdx="1" presStyleCnt="4"/>
      <dgm:spPr/>
    </dgm:pt>
    <dgm:pt modelId="{84FC7996-E627-4276-870C-16A5290E4596}" type="pres">
      <dgm:prSet presAssocID="{4FC36D42-6A33-417E-9FDE-3908EFE1EF3E}" presName="spH" presStyleCnt="0"/>
      <dgm:spPr/>
    </dgm:pt>
    <dgm:pt modelId="{4849359E-225D-4FA7-9F28-0842DED9861E}" type="pres">
      <dgm:prSet presAssocID="{4FC36D42-6A33-417E-9FDE-3908EFE1EF3E}" presName="desTx" presStyleLbl="node1" presStyleIdx="1" presStyleCnt="4" custLinFactX="-574" custLinFactNeighborX="-100000">
        <dgm:presLayoutVars>
          <dgm:bulletEnabled val="1"/>
        </dgm:presLayoutVars>
      </dgm:prSet>
      <dgm:spPr/>
      <dgm:t>
        <a:bodyPr/>
        <a:lstStyle/>
        <a:p>
          <a:endParaRPr lang="en-US"/>
        </a:p>
      </dgm:t>
    </dgm:pt>
    <dgm:pt modelId="{43C0FBD5-D5BE-47FF-B264-B26E1AF4D48A}" type="pres">
      <dgm:prSet presAssocID="{A4304AAD-CD94-4A64-8BF7-530974733AB6}" presName="spV" presStyleCnt="0"/>
      <dgm:spPr/>
    </dgm:pt>
    <dgm:pt modelId="{8E2F688E-71BD-40F4-A9D2-3C359B4D354C}" type="pres">
      <dgm:prSet presAssocID="{BF1D003A-AEA8-4670-B39E-3CAD4F27A315}" presName="linNode" presStyleCnt="0"/>
      <dgm:spPr/>
    </dgm:pt>
    <dgm:pt modelId="{80ED2A4E-9791-43C6-BA3D-83D8A228C0E0}" type="pres">
      <dgm:prSet presAssocID="{BF1D003A-AEA8-4670-B39E-3CAD4F27A315}" presName="parTx" presStyleLbl="revTx" presStyleIdx="2" presStyleCnt="4">
        <dgm:presLayoutVars>
          <dgm:chMax val="1"/>
          <dgm:bulletEnabled val="1"/>
        </dgm:presLayoutVars>
      </dgm:prSet>
      <dgm:spPr/>
      <dgm:t>
        <a:bodyPr/>
        <a:lstStyle/>
        <a:p>
          <a:endParaRPr lang="en-US"/>
        </a:p>
      </dgm:t>
    </dgm:pt>
    <dgm:pt modelId="{AC7B6198-9880-44C5-9626-14D6232B14A8}" type="pres">
      <dgm:prSet presAssocID="{BF1D003A-AEA8-4670-B39E-3CAD4F27A315}" presName="bracket" presStyleLbl="parChTrans1D1" presStyleIdx="2" presStyleCnt="4"/>
      <dgm:spPr/>
    </dgm:pt>
    <dgm:pt modelId="{F9E53DAF-599C-49E1-B7B1-07F4B2AAD0E4}" type="pres">
      <dgm:prSet presAssocID="{BF1D003A-AEA8-4670-B39E-3CAD4F27A315}" presName="spH" presStyleCnt="0"/>
      <dgm:spPr/>
    </dgm:pt>
    <dgm:pt modelId="{ACB7D7B2-1322-4308-889A-8A9A6E338D43}" type="pres">
      <dgm:prSet presAssocID="{BF1D003A-AEA8-4670-B39E-3CAD4F27A315}" presName="desTx" presStyleLbl="node1" presStyleIdx="2" presStyleCnt="4" custLinFactX="-574" custLinFactNeighborX="-100000">
        <dgm:presLayoutVars>
          <dgm:bulletEnabled val="1"/>
        </dgm:presLayoutVars>
      </dgm:prSet>
      <dgm:spPr/>
      <dgm:t>
        <a:bodyPr/>
        <a:lstStyle/>
        <a:p>
          <a:endParaRPr lang="en-US"/>
        </a:p>
      </dgm:t>
    </dgm:pt>
    <dgm:pt modelId="{1CF4FF96-4675-4368-82F3-913A16661D7D}" type="pres">
      <dgm:prSet presAssocID="{13587E0F-846B-45F4-A9C5-942C0730027C}" presName="spV" presStyleCnt="0"/>
      <dgm:spPr/>
    </dgm:pt>
    <dgm:pt modelId="{F0153DDB-3518-43BF-A47C-108C780BD5E4}" type="pres">
      <dgm:prSet presAssocID="{50C75A44-F552-431B-B211-B4AD0DCC6119}" presName="linNode" presStyleCnt="0"/>
      <dgm:spPr/>
    </dgm:pt>
    <dgm:pt modelId="{D498BD65-EBC5-43AA-BC87-0594A4D3B280}" type="pres">
      <dgm:prSet presAssocID="{50C75A44-F552-431B-B211-B4AD0DCC6119}" presName="parTx" presStyleLbl="revTx" presStyleIdx="3" presStyleCnt="4">
        <dgm:presLayoutVars>
          <dgm:chMax val="1"/>
          <dgm:bulletEnabled val="1"/>
        </dgm:presLayoutVars>
      </dgm:prSet>
      <dgm:spPr/>
      <dgm:t>
        <a:bodyPr/>
        <a:lstStyle/>
        <a:p>
          <a:endParaRPr lang="en-US"/>
        </a:p>
      </dgm:t>
    </dgm:pt>
    <dgm:pt modelId="{F58376BB-6AE0-4906-88D5-B0212F96C942}" type="pres">
      <dgm:prSet presAssocID="{50C75A44-F552-431B-B211-B4AD0DCC6119}" presName="bracket" presStyleLbl="parChTrans1D1" presStyleIdx="3" presStyleCnt="4"/>
      <dgm:spPr/>
    </dgm:pt>
    <dgm:pt modelId="{CCE4C3C7-BFB1-41E2-9601-727A2A96C670}" type="pres">
      <dgm:prSet presAssocID="{50C75A44-F552-431B-B211-B4AD0DCC6119}" presName="spH" presStyleCnt="0"/>
      <dgm:spPr/>
    </dgm:pt>
    <dgm:pt modelId="{55BBDA9F-DFEF-4D9C-8AC4-A219C585C773}" type="pres">
      <dgm:prSet presAssocID="{50C75A44-F552-431B-B211-B4AD0DCC6119}" presName="desTx" presStyleLbl="node1" presStyleIdx="3" presStyleCnt="4" custLinFactX="-574" custLinFactNeighborX="-100000">
        <dgm:presLayoutVars>
          <dgm:bulletEnabled val="1"/>
        </dgm:presLayoutVars>
      </dgm:prSet>
      <dgm:spPr/>
      <dgm:t>
        <a:bodyPr/>
        <a:lstStyle/>
        <a:p>
          <a:endParaRPr lang="en-US"/>
        </a:p>
      </dgm:t>
    </dgm:pt>
  </dgm:ptLst>
  <dgm:cxnLst>
    <dgm:cxn modelId="{3D7917DF-8E63-4D3F-819D-6846DD7BFDD2}" srcId="{4FC36D42-6A33-417E-9FDE-3908EFE1EF3E}" destId="{39806875-55CA-4B28-A573-CC0EEC6DA620}" srcOrd="2" destOrd="0" parTransId="{C3B620C5-C3B4-417D-B93E-A27AA4B4B840}" sibTransId="{3DF16BCA-95A7-40CB-BBA8-688BD91B61FA}"/>
    <dgm:cxn modelId="{E3EC9107-E99A-4A77-A5DC-1E4EB9161BF6}" srcId="{BF1D003A-AEA8-4670-B39E-3CAD4F27A315}" destId="{4B22D8D9-2737-4167-A4DE-611BD6A90B52}" srcOrd="2" destOrd="0" parTransId="{3427D448-F03C-4BDE-AF7D-C9FC9800FC1B}" sibTransId="{AE22FB8A-724D-4DB8-8AE8-B187F3DAA4AF}"/>
    <dgm:cxn modelId="{633256F6-07D5-4885-AF1A-67C4A39907C2}" srcId="{85C03805-0462-4B9A-B74E-AA46B0927202}" destId="{BF1D003A-AEA8-4670-B39E-3CAD4F27A315}" srcOrd="2" destOrd="0" parTransId="{5A09B1AF-0215-40EC-9931-D06640BD0F22}" sibTransId="{13587E0F-846B-45F4-A9C5-942C0730027C}"/>
    <dgm:cxn modelId="{330CC278-29FE-4D1C-8FB7-60EBFDE4C873}" type="presOf" srcId="{0B0A1F62-CA42-4800-AE9B-90A0FA6C7FAB}" destId="{ACB7D7B2-1322-4308-889A-8A9A6E338D43}" srcOrd="0" destOrd="3" presId="urn:diagrams.loki3.com/BracketList"/>
    <dgm:cxn modelId="{75BF2114-1F71-40D8-AFBD-E843215C5DCE}" srcId="{85C03805-0462-4B9A-B74E-AA46B0927202}" destId="{4FC36D42-6A33-417E-9FDE-3908EFE1EF3E}" srcOrd="1" destOrd="0" parTransId="{C8E4A593-1A14-4DB2-9846-4B32B7DB7B8E}" sibTransId="{A4304AAD-CD94-4A64-8BF7-530974733AB6}"/>
    <dgm:cxn modelId="{E945F3FD-71D6-4883-8308-F442977973C3}" type="presOf" srcId="{4FC36D42-6A33-417E-9FDE-3908EFE1EF3E}" destId="{D24376F3-22AD-481F-9FA9-EC5FEB19D96C}" srcOrd="0" destOrd="0" presId="urn:diagrams.loki3.com/BracketList"/>
    <dgm:cxn modelId="{0C736689-6368-442F-A862-2632AFA8A2F9}" srcId="{BF1D003A-AEA8-4670-B39E-3CAD4F27A315}" destId="{A335B8BE-297F-46DC-8A45-0302493E32FB}" srcOrd="0" destOrd="0" parTransId="{9E2CE7B5-98DE-4DA2-943C-2F14291AF288}" sibTransId="{B1F8DBB6-832A-48A2-9F4E-05A6551977E5}"/>
    <dgm:cxn modelId="{5F898308-7B89-4D84-8B41-EF049B193197}" type="presOf" srcId="{15117EA5-B3DE-4BBE-BE6E-748364109B79}" destId="{ACB7D7B2-1322-4308-889A-8A9A6E338D43}" srcOrd="0" destOrd="7" presId="urn:diagrams.loki3.com/BracketList"/>
    <dgm:cxn modelId="{A6B0F00F-B6BE-4E48-9C43-33DC96F05DAF}" srcId="{4FC36D42-6A33-417E-9FDE-3908EFE1EF3E}" destId="{95EE2370-3F7A-482A-87DA-BEC052F2C61C}" srcOrd="1" destOrd="0" parTransId="{92511003-3C9E-4B2A-9179-3C9BBA5D5E2E}" sibTransId="{BB8BAC8A-6808-4C83-B8F0-4E8DFC104D71}"/>
    <dgm:cxn modelId="{6880DCC4-528A-4D5B-94F7-E4C768F270EE}" type="presOf" srcId="{85C03805-0462-4B9A-B74E-AA46B0927202}" destId="{929762B3-CDFC-4921-8BCA-EC2CE0A3CCA4}" srcOrd="0" destOrd="0" presId="urn:diagrams.loki3.com/BracketList"/>
    <dgm:cxn modelId="{44230D74-C4CD-4ED1-8144-38BF9056F5CA}" type="presOf" srcId="{5E595261-C8F3-4373-96C4-41A1B8A56F70}" destId="{ACB7D7B2-1322-4308-889A-8A9A6E338D43}" srcOrd="0" destOrd="8" presId="urn:diagrams.loki3.com/BracketList"/>
    <dgm:cxn modelId="{D4A00019-3B7E-46EF-8010-4A8B617EC053}" type="presOf" srcId="{95EE2370-3F7A-482A-87DA-BEC052F2C61C}" destId="{4849359E-225D-4FA7-9F28-0842DED9861E}" srcOrd="0" destOrd="1" presId="urn:diagrams.loki3.com/BracketList"/>
    <dgm:cxn modelId="{DF318170-E4D3-4688-9200-D04232AC3C93}" type="presOf" srcId="{1586F4DE-08BF-4EAD-AB5F-8DEC2CD83134}" destId="{FE7498DA-4260-4303-A7AD-07AFC7561CE7}" srcOrd="0" destOrd="0" presId="urn:diagrams.loki3.com/BracketList"/>
    <dgm:cxn modelId="{25BBDBE6-CE2E-4CF9-84CE-B112B04A41D4}" type="presOf" srcId="{04BA1096-2154-4052-B2BD-397F07F616C7}" destId="{FE7498DA-4260-4303-A7AD-07AFC7561CE7}" srcOrd="0" destOrd="1" presId="urn:diagrams.loki3.com/BracketList"/>
    <dgm:cxn modelId="{A5D33283-E5CE-410B-A4E9-544818FA4324}" srcId="{BF1D003A-AEA8-4670-B39E-3CAD4F27A315}" destId="{A6B84D27-101E-4C85-AB31-E75A9AA8F89B}" srcOrd="4" destOrd="0" parTransId="{6FE4DB48-C476-47E2-BC51-C723D51E0C4C}" sibTransId="{A50C2861-0BA4-47F6-843D-F0032001C05B}"/>
    <dgm:cxn modelId="{3DCCDA31-EDF9-4AE6-AF26-B3D47F5B68F8}" type="presOf" srcId="{50C75A44-F552-431B-B211-B4AD0DCC6119}" destId="{D498BD65-EBC5-43AA-BC87-0594A4D3B280}" srcOrd="0" destOrd="0" presId="urn:diagrams.loki3.com/BracketList"/>
    <dgm:cxn modelId="{78A94ABA-2277-44EE-B66F-28303153C788}" srcId="{BF1D003A-AEA8-4670-B39E-3CAD4F27A315}" destId="{39235D90-F511-482B-9698-68510578E1A5}" srcOrd="1" destOrd="0" parTransId="{DA161709-538C-42D2-93B1-087C74BDE843}" sibTransId="{0C0ADB8B-AE36-4710-970E-BCAC80AB335F}"/>
    <dgm:cxn modelId="{663E5B33-3B48-4F66-84D6-CE45FC9A0557}" srcId="{FFE82F2F-6611-4F49-B409-00F8CF47A79F}" destId="{C1D5368C-4E00-4429-AE13-679C18528BE0}" srcOrd="3" destOrd="0" parTransId="{8AB4C755-5A89-4C4E-91A6-5AEB2B1BB535}" sibTransId="{E8F8C42F-EE95-406E-AB39-AA93312B7B7D}"/>
    <dgm:cxn modelId="{D156FBD8-8B17-4AB0-B316-1B642F669818}" type="presOf" srcId="{21417051-0CCA-4980-9998-5AD25844055F}" destId="{55BBDA9F-DFEF-4D9C-8AC4-A219C585C773}" srcOrd="0" destOrd="0" presId="urn:diagrams.loki3.com/BracketList"/>
    <dgm:cxn modelId="{8050D078-C8A1-4857-87AE-49A388F0D4F7}" type="presOf" srcId="{BF1D003A-AEA8-4670-B39E-3CAD4F27A315}" destId="{80ED2A4E-9791-43C6-BA3D-83D8A228C0E0}" srcOrd="0" destOrd="0" presId="urn:diagrams.loki3.com/BracketList"/>
    <dgm:cxn modelId="{5CEBB6C4-1399-4B46-8E9C-D3AE873FCBE3}" type="presOf" srcId="{F37CD4CE-16E0-4ACA-98DA-B1471C7FE4E2}" destId="{ACB7D7B2-1322-4308-889A-8A9A6E338D43}" srcOrd="0" destOrd="6" presId="urn:diagrams.loki3.com/BracketList"/>
    <dgm:cxn modelId="{B2CC7788-954E-4A9F-8536-7BE88AB00826}" type="presOf" srcId="{A335B8BE-297F-46DC-8A45-0302493E32FB}" destId="{ACB7D7B2-1322-4308-889A-8A9A6E338D43}" srcOrd="0" destOrd="0" presId="urn:diagrams.loki3.com/BracketList"/>
    <dgm:cxn modelId="{5A150796-8DA1-4CB7-8407-AA91D6FA4C95}" srcId="{FFE82F2F-6611-4F49-B409-00F8CF47A79F}" destId="{04BA1096-2154-4052-B2BD-397F07F616C7}" srcOrd="1" destOrd="0" parTransId="{DD08F98F-CBB0-48BE-AF67-2458E15ECFCA}" sibTransId="{24089CD7-093D-4CEB-91D0-DBBE3BA08624}"/>
    <dgm:cxn modelId="{A158100E-8B6D-4166-9196-65C55B25C982}" srcId="{BF1D003A-AEA8-4670-B39E-3CAD4F27A315}" destId="{F37CD4CE-16E0-4ACA-98DA-B1471C7FE4E2}" srcOrd="6" destOrd="0" parTransId="{9532D47B-9D76-4B5E-837F-010570D5BE14}" sibTransId="{27608E11-E4A1-499C-8AD3-A81243DA206A}"/>
    <dgm:cxn modelId="{FE655823-7E2B-4A08-A9EC-40EF90D94A81}" type="presOf" srcId="{FFE82F2F-6611-4F49-B409-00F8CF47A79F}" destId="{CC5195E7-E094-4C09-807B-EFA68E4EE715}" srcOrd="0" destOrd="0" presId="urn:diagrams.loki3.com/BracketList"/>
    <dgm:cxn modelId="{37AA25B3-E545-43B9-9033-229FD5CB886A}" srcId="{85C03805-0462-4B9A-B74E-AA46B0927202}" destId="{FFE82F2F-6611-4F49-B409-00F8CF47A79F}" srcOrd="0" destOrd="0" parTransId="{12165F19-F8EE-4E63-BF76-DC0766BD7A1F}" sibTransId="{04E8D728-46CD-46C3-8193-68358EE1ADC2}"/>
    <dgm:cxn modelId="{0ED76AB3-8216-4335-948D-540677D10EAC}" srcId="{BF1D003A-AEA8-4670-B39E-3CAD4F27A315}" destId="{5E595261-C8F3-4373-96C4-41A1B8A56F70}" srcOrd="8" destOrd="0" parTransId="{AAE30A09-0094-4DE4-B441-34A9A04F3373}" sibTransId="{5B4993BD-8704-4BAE-BA1C-2AF7BCC7F80C}"/>
    <dgm:cxn modelId="{86EC1C56-A3F8-4E94-9608-D7382A33107C}" srcId="{FFE82F2F-6611-4F49-B409-00F8CF47A79F}" destId="{E3C320B0-E2ED-4715-8458-A1E4EE6E6234}" srcOrd="2" destOrd="0" parTransId="{97BACAF1-D416-4530-B6C4-2957023B9857}" sibTransId="{F1DCEC1B-6DE6-41FF-9363-36925C374A2A}"/>
    <dgm:cxn modelId="{ED4598D3-4DE7-43CD-9D3E-F21C59C8FF95}" type="presOf" srcId="{C1D5368C-4E00-4429-AE13-679C18528BE0}" destId="{FE7498DA-4260-4303-A7AD-07AFC7561CE7}" srcOrd="0" destOrd="3" presId="urn:diagrams.loki3.com/BracketList"/>
    <dgm:cxn modelId="{C8D6A118-EB42-4290-92C2-85762D937DF7}" type="presOf" srcId="{39806875-55CA-4B28-A573-CC0EEC6DA620}" destId="{4849359E-225D-4FA7-9F28-0842DED9861E}" srcOrd="0" destOrd="2" presId="urn:diagrams.loki3.com/BracketList"/>
    <dgm:cxn modelId="{822965AF-A73A-40A2-8F60-869808615957}" type="presOf" srcId="{4B22D8D9-2737-4167-A4DE-611BD6A90B52}" destId="{ACB7D7B2-1322-4308-889A-8A9A6E338D43}" srcOrd="0" destOrd="2" presId="urn:diagrams.loki3.com/BracketList"/>
    <dgm:cxn modelId="{180C687C-511D-4BB9-864E-ED1125D5CF42}" type="presOf" srcId="{A6B84D27-101E-4C85-AB31-E75A9AA8F89B}" destId="{ACB7D7B2-1322-4308-889A-8A9A6E338D43}" srcOrd="0" destOrd="4" presId="urn:diagrams.loki3.com/BracketList"/>
    <dgm:cxn modelId="{49ED6920-53B5-4D01-AB84-DEBA90174644}" srcId="{85C03805-0462-4B9A-B74E-AA46B0927202}" destId="{50C75A44-F552-431B-B211-B4AD0DCC6119}" srcOrd="3" destOrd="0" parTransId="{34C804FC-F026-412C-BC80-147E36F2403A}" sibTransId="{090B9B9E-008E-4D36-82E9-2FA05701D358}"/>
    <dgm:cxn modelId="{4C29DA69-D58B-464C-931B-96F518579145}" srcId="{BF1D003A-AEA8-4670-B39E-3CAD4F27A315}" destId="{0B0A1F62-CA42-4800-AE9B-90A0FA6C7FAB}" srcOrd="3" destOrd="0" parTransId="{3242EF50-DE3A-4D67-9B84-9AADDDF02CF7}" sibTransId="{3104678B-F585-4125-BD65-F42C9AE46B65}"/>
    <dgm:cxn modelId="{63240B16-0FA5-452A-B6A9-AE356C0BE9E2}" srcId="{4FC36D42-6A33-417E-9FDE-3908EFE1EF3E}" destId="{253D3322-6DB6-402A-A83D-985844C3B15D}" srcOrd="0" destOrd="0" parTransId="{5DEB27FF-29D4-4FD1-A591-A065D13D9F1A}" sibTransId="{E93376F1-A1A3-42BF-99CD-287BD9E1387A}"/>
    <dgm:cxn modelId="{F66AF349-1631-434A-B5C5-034E4CA58ED7}" type="presOf" srcId="{39235D90-F511-482B-9698-68510578E1A5}" destId="{ACB7D7B2-1322-4308-889A-8A9A6E338D43}" srcOrd="0" destOrd="1" presId="urn:diagrams.loki3.com/BracketList"/>
    <dgm:cxn modelId="{FCE7ADD4-3E37-4DC7-A8CE-2B326C9C53CA}" type="presOf" srcId="{253D3322-6DB6-402A-A83D-985844C3B15D}" destId="{4849359E-225D-4FA7-9F28-0842DED9861E}" srcOrd="0" destOrd="0" presId="urn:diagrams.loki3.com/BracketList"/>
    <dgm:cxn modelId="{17BBD9FA-4AEB-4A95-B890-9E03A0355DF0}" srcId="{FFE82F2F-6611-4F49-B409-00F8CF47A79F}" destId="{1586F4DE-08BF-4EAD-AB5F-8DEC2CD83134}" srcOrd="0" destOrd="0" parTransId="{65F7B9B4-214E-4EE8-BEA9-17192DD2C700}" sibTransId="{99565874-DE18-4F19-96ED-1182CAFC2642}"/>
    <dgm:cxn modelId="{BB0CD10B-570E-45E1-939F-65A73A78CFFC}" type="presOf" srcId="{E3C320B0-E2ED-4715-8458-A1E4EE6E6234}" destId="{FE7498DA-4260-4303-A7AD-07AFC7561CE7}" srcOrd="0" destOrd="2" presId="urn:diagrams.loki3.com/BracketList"/>
    <dgm:cxn modelId="{41985422-A714-4E61-996E-DB634C555EF1}" srcId="{BF1D003A-AEA8-4670-B39E-3CAD4F27A315}" destId="{F569AA28-0B27-492E-9536-D5C2613E8C02}" srcOrd="5" destOrd="0" parTransId="{BBD77BA5-863C-45D4-806D-C8B171250553}" sibTransId="{5E56EC9B-43E5-4594-BE7F-F4AE585BF1B7}"/>
    <dgm:cxn modelId="{95FC26F4-F20C-4F4C-A6D9-7121B9715432}" type="presOf" srcId="{F569AA28-0B27-492E-9536-D5C2613E8C02}" destId="{ACB7D7B2-1322-4308-889A-8A9A6E338D43}" srcOrd="0" destOrd="5" presId="urn:diagrams.loki3.com/BracketList"/>
    <dgm:cxn modelId="{6F64D8CE-6A2E-4A9D-9ACC-771AB0ADF78B}" srcId="{50C75A44-F552-431B-B211-B4AD0DCC6119}" destId="{21417051-0CCA-4980-9998-5AD25844055F}" srcOrd="0" destOrd="0" parTransId="{F6EF45B7-03A8-4E06-BCE4-CCA9F15B7F78}" sibTransId="{B05E4CFA-200C-4842-931B-DFB98E84DA0A}"/>
    <dgm:cxn modelId="{A30AB99F-E900-4DFD-893D-282D49260486}" srcId="{BF1D003A-AEA8-4670-B39E-3CAD4F27A315}" destId="{15117EA5-B3DE-4BBE-BE6E-748364109B79}" srcOrd="7" destOrd="0" parTransId="{68A992F2-C720-47B4-AEBC-5364416FA544}" sibTransId="{081BB9CA-3DBE-406A-A59E-88689AC7DE06}"/>
    <dgm:cxn modelId="{ACFE051D-9961-4394-9AF9-C8E8D07AD0F0}" type="presParOf" srcId="{929762B3-CDFC-4921-8BCA-EC2CE0A3CCA4}" destId="{50454E71-9DAE-4A2B-B019-45A86A22A3AA}" srcOrd="0" destOrd="0" presId="urn:diagrams.loki3.com/BracketList"/>
    <dgm:cxn modelId="{086871C1-98AB-43E8-9E31-80DEF1F1800D}" type="presParOf" srcId="{50454E71-9DAE-4A2B-B019-45A86A22A3AA}" destId="{CC5195E7-E094-4C09-807B-EFA68E4EE715}" srcOrd="0" destOrd="0" presId="urn:diagrams.loki3.com/BracketList"/>
    <dgm:cxn modelId="{8FA99BB8-7ED5-40E9-B8B9-C3F2D4F3D8E5}" type="presParOf" srcId="{50454E71-9DAE-4A2B-B019-45A86A22A3AA}" destId="{ACDA551A-E636-433F-85A5-8485B4F7EDCA}" srcOrd="1" destOrd="0" presId="urn:diagrams.loki3.com/BracketList"/>
    <dgm:cxn modelId="{1A451253-7AEA-496C-9323-BFAC53DFD5D8}" type="presParOf" srcId="{50454E71-9DAE-4A2B-B019-45A86A22A3AA}" destId="{463BE525-E7B1-4B45-AD1C-2C96C7AA656B}" srcOrd="2" destOrd="0" presId="urn:diagrams.loki3.com/BracketList"/>
    <dgm:cxn modelId="{5B79ED66-BE1B-434B-A1A6-BEB1CCE8874A}" type="presParOf" srcId="{50454E71-9DAE-4A2B-B019-45A86A22A3AA}" destId="{FE7498DA-4260-4303-A7AD-07AFC7561CE7}" srcOrd="3" destOrd="0" presId="urn:diagrams.loki3.com/BracketList"/>
    <dgm:cxn modelId="{1779E65C-26F4-4146-84F1-6D8D68C9637E}" type="presParOf" srcId="{929762B3-CDFC-4921-8BCA-EC2CE0A3CCA4}" destId="{C8BAE8F9-AC1F-4495-A914-6AF92BF5124A}" srcOrd="1" destOrd="0" presId="urn:diagrams.loki3.com/BracketList"/>
    <dgm:cxn modelId="{88D13DA6-C5FF-43F4-A384-30D91DD3B667}" type="presParOf" srcId="{929762B3-CDFC-4921-8BCA-EC2CE0A3CCA4}" destId="{C55129B7-9C73-4CD6-B954-796463F6D968}" srcOrd="2" destOrd="0" presId="urn:diagrams.loki3.com/BracketList"/>
    <dgm:cxn modelId="{D80673AC-DB85-4310-9129-E65AB9A91D6C}" type="presParOf" srcId="{C55129B7-9C73-4CD6-B954-796463F6D968}" destId="{D24376F3-22AD-481F-9FA9-EC5FEB19D96C}" srcOrd="0" destOrd="0" presId="urn:diagrams.loki3.com/BracketList"/>
    <dgm:cxn modelId="{158ED9F0-2D52-4A82-9194-6E00BE803B08}" type="presParOf" srcId="{C55129B7-9C73-4CD6-B954-796463F6D968}" destId="{5E0A6B2F-52F4-4F8A-B389-B4EB7B046499}" srcOrd="1" destOrd="0" presId="urn:diagrams.loki3.com/BracketList"/>
    <dgm:cxn modelId="{9BCB01A4-483B-419F-90B4-AC4D49A9EA21}" type="presParOf" srcId="{C55129B7-9C73-4CD6-B954-796463F6D968}" destId="{84FC7996-E627-4276-870C-16A5290E4596}" srcOrd="2" destOrd="0" presId="urn:diagrams.loki3.com/BracketList"/>
    <dgm:cxn modelId="{E1A2C451-FB40-435C-A74C-B8AD9311136A}" type="presParOf" srcId="{C55129B7-9C73-4CD6-B954-796463F6D968}" destId="{4849359E-225D-4FA7-9F28-0842DED9861E}" srcOrd="3" destOrd="0" presId="urn:diagrams.loki3.com/BracketList"/>
    <dgm:cxn modelId="{3E5AE05F-A128-4143-B3C7-9974478C8CA4}" type="presParOf" srcId="{929762B3-CDFC-4921-8BCA-EC2CE0A3CCA4}" destId="{43C0FBD5-D5BE-47FF-B264-B26E1AF4D48A}" srcOrd="3" destOrd="0" presId="urn:diagrams.loki3.com/BracketList"/>
    <dgm:cxn modelId="{4CA242C2-1A04-4B1B-AF14-EBA93CD54748}" type="presParOf" srcId="{929762B3-CDFC-4921-8BCA-EC2CE0A3CCA4}" destId="{8E2F688E-71BD-40F4-A9D2-3C359B4D354C}" srcOrd="4" destOrd="0" presId="urn:diagrams.loki3.com/BracketList"/>
    <dgm:cxn modelId="{27418EC5-8062-44A1-9CA3-CD3DC97CCCB4}" type="presParOf" srcId="{8E2F688E-71BD-40F4-A9D2-3C359B4D354C}" destId="{80ED2A4E-9791-43C6-BA3D-83D8A228C0E0}" srcOrd="0" destOrd="0" presId="urn:diagrams.loki3.com/BracketList"/>
    <dgm:cxn modelId="{7A2D4443-F955-4449-B83E-43FB47560660}" type="presParOf" srcId="{8E2F688E-71BD-40F4-A9D2-3C359B4D354C}" destId="{AC7B6198-9880-44C5-9626-14D6232B14A8}" srcOrd="1" destOrd="0" presId="urn:diagrams.loki3.com/BracketList"/>
    <dgm:cxn modelId="{79DA0E76-135B-4C83-863C-29FB7A04AF5E}" type="presParOf" srcId="{8E2F688E-71BD-40F4-A9D2-3C359B4D354C}" destId="{F9E53DAF-599C-49E1-B7B1-07F4B2AAD0E4}" srcOrd="2" destOrd="0" presId="urn:diagrams.loki3.com/BracketList"/>
    <dgm:cxn modelId="{433DA1B7-309B-4E42-82F5-2CF0EFFFFAE0}" type="presParOf" srcId="{8E2F688E-71BD-40F4-A9D2-3C359B4D354C}" destId="{ACB7D7B2-1322-4308-889A-8A9A6E338D43}" srcOrd="3" destOrd="0" presId="urn:diagrams.loki3.com/BracketList"/>
    <dgm:cxn modelId="{8BA5EA04-1520-4068-8434-6C84BE618A21}" type="presParOf" srcId="{929762B3-CDFC-4921-8BCA-EC2CE0A3CCA4}" destId="{1CF4FF96-4675-4368-82F3-913A16661D7D}" srcOrd="5" destOrd="0" presId="urn:diagrams.loki3.com/BracketList"/>
    <dgm:cxn modelId="{661E97FD-5743-42F8-8544-C5DB54F1986D}" type="presParOf" srcId="{929762B3-CDFC-4921-8BCA-EC2CE0A3CCA4}" destId="{F0153DDB-3518-43BF-A47C-108C780BD5E4}" srcOrd="6" destOrd="0" presId="urn:diagrams.loki3.com/BracketList"/>
    <dgm:cxn modelId="{D5B99E72-21E2-4FFA-B09B-BA722518F1AD}" type="presParOf" srcId="{F0153DDB-3518-43BF-A47C-108C780BD5E4}" destId="{D498BD65-EBC5-43AA-BC87-0594A4D3B280}" srcOrd="0" destOrd="0" presId="urn:diagrams.loki3.com/BracketList"/>
    <dgm:cxn modelId="{41576FC3-2983-4777-8C99-EC1E0A8E74BF}" type="presParOf" srcId="{F0153DDB-3518-43BF-A47C-108C780BD5E4}" destId="{F58376BB-6AE0-4906-88D5-B0212F96C942}" srcOrd="1" destOrd="0" presId="urn:diagrams.loki3.com/BracketList"/>
    <dgm:cxn modelId="{1AA588BB-4832-42FF-B151-B9C06FF66CB2}" type="presParOf" srcId="{F0153DDB-3518-43BF-A47C-108C780BD5E4}" destId="{CCE4C3C7-BFB1-41E2-9601-727A2A96C670}" srcOrd="2" destOrd="0" presId="urn:diagrams.loki3.com/BracketList"/>
    <dgm:cxn modelId="{6817FBF0-5C9D-49CC-9F9B-4CC630BBE3AF}" type="presParOf" srcId="{F0153DDB-3518-43BF-A47C-108C780BD5E4}" destId="{55BBDA9F-DFEF-4D9C-8AC4-A219C585C7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132ED-7E99-4161-B1AE-8C393DFFF261}">
      <dsp:nvSpPr>
        <dsp:cNvPr id="0" name=""/>
        <dsp:cNvSpPr/>
      </dsp:nvSpPr>
      <dsp:spPr>
        <a:xfrm>
          <a:off x="0" y="868218"/>
          <a:ext cx="8577263"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147E8F-611A-4FD6-810A-3568DBADD76E}">
      <dsp:nvSpPr>
        <dsp:cNvPr id="0" name=""/>
        <dsp:cNvSpPr/>
      </dsp:nvSpPr>
      <dsp:spPr>
        <a:xfrm>
          <a:off x="428863" y="499218"/>
          <a:ext cx="600408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40" tIns="0" rIns="226940" bIns="0" numCol="1" spcCol="1270" anchor="ctr" anchorCtr="0">
          <a:noAutofit/>
        </a:bodyPr>
        <a:lstStyle/>
        <a:p>
          <a:pPr lvl="0" algn="l" defTabSz="1111250">
            <a:lnSpc>
              <a:spcPct val="100000"/>
            </a:lnSpc>
            <a:spcBef>
              <a:spcPct val="0"/>
            </a:spcBef>
            <a:spcAft>
              <a:spcPct val="35000"/>
            </a:spcAft>
          </a:pPr>
          <a:r>
            <a:rPr lang="en-US" sz="2500" kern="1200" dirty="0" smtClean="0"/>
            <a:t>Background</a:t>
          </a:r>
          <a:endParaRPr lang="en-US" sz="2500" kern="1200" dirty="0"/>
        </a:p>
      </dsp:txBody>
      <dsp:txXfrm>
        <a:off x="464889" y="535244"/>
        <a:ext cx="5932032" cy="665948"/>
      </dsp:txXfrm>
    </dsp:sp>
    <dsp:sp modelId="{0D609964-0E17-4FCA-A7FF-23A52D362258}">
      <dsp:nvSpPr>
        <dsp:cNvPr id="0" name=""/>
        <dsp:cNvSpPr/>
      </dsp:nvSpPr>
      <dsp:spPr>
        <a:xfrm>
          <a:off x="0" y="2002218"/>
          <a:ext cx="8577263"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691" tIns="520700" rIns="665691" bIns="177800" numCol="1" spcCol="1270" anchor="t" anchorCtr="0">
          <a:noAutofit/>
        </a:bodyPr>
        <a:lstStyle/>
        <a:p>
          <a:pPr marL="228600" lvl="1" indent="-228600" algn="l" defTabSz="1111250">
            <a:lnSpc>
              <a:spcPct val="100000"/>
            </a:lnSpc>
            <a:spcBef>
              <a:spcPct val="0"/>
            </a:spcBef>
            <a:spcAft>
              <a:spcPct val="15000"/>
            </a:spcAft>
            <a:buChar char="••"/>
          </a:pPr>
          <a:endParaRPr lang="en-US" sz="2500" kern="1200" dirty="0"/>
        </a:p>
      </dsp:txBody>
      <dsp:txXfrm>
        <a:off x="0" y="2002218"/>
        <a:ext cx="8577263" cy="630000"/>
      </dsp:txXfrm>
    </dsp:sp>
    <dsp:sp modelId="{E718AFB2-D619-4E6D-89AF-4193B89D5B62}">
      <dsp:nvSpPr>
        <dsp:cNvPr id="0" name=""/>
        <dsp:cNvSpPr/>
      </dsp:nvSpPr>
      <dsp:spPr>
        <a:xfrm>
          <a:off x="428863" y="1633218"/>
          <a:ext cx="600408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40" tIns="0" rIns="226940" bIns="0" numCol="1" spcCol="1270" anchor="ctr" anchorCtr="0">
          <a:noAutofit/>
        </a:bodyPr>
        <a:lstStyle/>
        <a:p>
          <a:pPr lvl="0" algn="l" defTabSz="1111250">
            <a:lnSpc>
              <a:spcPct val="100000"/>
            </a:lnSpc>
            <a:spcBef>
              <a:spcPct val="0"/>
            </a:spcBef>
            <a:spcAft>
              <a:spcPct val="35000"/>
            </a:spcAft>
          </a:pPr>
          <a:r>
            <a:rPr lang="en-US" sz="2500" kern="1200" dirty="0" smtClean="0"/>
            <a:t>Current System for Providing SSA Services</a:t>
          </a:r>
          <a:endParaRPr lang="en-US" sz="2500" kern="1200" dirty="0"/>
        </a:p>
      </dsp:txBody>
      <dsp:txXfrm>
        <a:off x="464889" y="1669244"/>
        <a:ext cx="5932032" cy="665948"/>
      </dsp:txXfrm>
    </dsp:sp>
    <dsp:sp modelId="{4D3B86A2-F1CB-45F8-8026-E982F08D853D}">
      <dsp:nvSpPr>
        <dsp:cNvPr id="0" name=""/>
        <dsp:cNvSpPr/>
      </dsp:nvSpPr>
      <dsp:spPr>
        <a:xfrm>
          <a:off x="0" y="3136218"/>
          <a:ext cx="8577263" cy="2008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691" tIns="520700" rIns="665691" bIns="177800" numCol="1" spcCol="1270" anchor="t" anchorCtr="0">
          <a:noAutofit/>
        </a:bodyPr>
        <a:lstStyle/>
        <a:p>
          <a:pPr marL="228600" lvl="1" indent="-228600" algn="l" defTabSz="1111250">
            <a:lnSpc>
              <a:spcPct val="100000"/>
            </a:lnSpc>
            <a:spcBef>
              <a:spcPct val="0"/>
            </a:spcBef>
            <a:spcAft>
              <a:spcPct val="15000"/>
            </a:spcAft>
            <a:buChar char="••"/>
          </a:pPr>
          <a:r>
            <a:rPr lang="en-US" sz="2500" kern="1200" dirty="0" smtClean="0"/>
            <a:t>Analysis Software Providers</a:t>
          </a:r>
        </a:p>
        <a:p>
          <a:pPr marL="228600" lvl="1" indent="-228600" algn="l" defTabSz="1111250">
            <a:lnSpc>
              <a:spcPct val="100000"/>
            </a:lnSpc>
            <a:spcBef>
              <a:spcPct val="0"/>
            </a:spcBef>
            <a:spcAft>
              <a:spcPct val="15000"/>
            </a:spcAft>
            <a:buChar char="••"/>
          </a:pPr>
          <a:r>
            <a:rPr lang="en-US" sz="2500" kern="1200" smtClean="0"/>
            <a:t>Catalog Software Providers</a:t>
          </a:r>
          <a:endParaRPr lang="en-US" sz="2500" kern="1200" dirty="0" smtClean="0"/>
        </a:p>
        <a:p>
          <a:pPr marL="228600" lvl="1" indent="-228600" algn="l" defTabSz="1111250">
            <a:lnSpc>
              <a:spcPct val="100000"/>
            </a:lnSpc>
            <a:spcBef>
              <a:spcPct val="0"/>
            </a:spcBef>
            <a:spcAft>
              <a:spcPct val="15000"/>
            </a:spcAft>
            <a:buChar char="••"/>
          </a:pPr>
          <a:r>
            <a:rPr lang="en-US" sz="2500" kern="1200" smtClean="0"/>
            <a:t>Service Providers</a:t>
          </a:r>
          <a:endParaRPr lang="en-US" sz="2500" kern="1200" dirty="0" smtClean="0"/>
        </a:p>
      </dsp:txBody>
      <dsp:txXfrm>
        <a:off x="0" y="3136218"/>
        <a:ext cx="8577263" cy="2008125"/>
      </dsp:txXfrm>
    </dsp:sp>
    <dsp:sp modelId="{66C6E4DD-80FF-4A86-A11C-91BACD41BB3B}">
      <dsp:nvSpPr>
        <dsp:cNvPr id="0" name=""/>
        <dsp:cNvSpPr/>
      </dsp:nvSpPr>
      <dsp:spPr>
        <a:xfrm>
          <a:off x="428863" y="2767218"/>
          <a:ext cx="600408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40" tIns="0" rIns="226940" bIns="0" numCol="1" spcCol="1270" anchor="ctr" anchorCtr="0">
          <a:noAutofit/>
        </a:bodyPr>
        <a:lstStyle/>
        <a:p>
          <a:pPr lvl="0" algn="l" defTabSz="1111250">
            <a:lnSpc>
              <a:spcPct val="100000"/>
            </a:lnSpc>
            <a:spcBef>
              <a:spcPct val="0"/>
            </a:spcBef>
            <a:spcAft>
              <a:spcPct val="35000"/>
            </a:spcAft>
          </a:pPr>
          <a:r>
            <a:rPr lang="en-US" sz="2500" kern="1200" dirty="0" smtClean="0"/>
            <a:t>Capabilities in the Private Sector</a:t>
          </a:r>
        </a:p>
      </dsp:txBody>
      <dsp:txXfrm>
        <a:off x="464889" y="2803244"/>
        <a:ext cx="5932032"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1FE8E-5843-4553-8DB6-FB28CBEAEDB1}">
      <dsp:nvSpPr>
        <dsp:cNvPr id="0" name=""/>
        <dsp:cNvSpPr/>
      </dsp:nvSpPr>
      <dsp:spPr>
        <a:xfrm>
          <a:off x="0" y="250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887A8-3016-47EA-BBE4-3B2ACCF001D6}">
      <dsp:nvSpPr>
        <dsp:cNvPr id="0" name=""/>
        <dsp:cNvSpPr/>
      </dsp:nvSpPr>
      <dsp:spPr>
        <a:xfrm>
          <a:off x="0" y="2500"/>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Launch and Early Orbit Collision Avoidance (COLA</a:t>
          </a:r>
          <a:r>
            <a:rPr lang="en-US" sz="1400" kern="1200" dirty="0" smtClean="0">
              <a:solidFill>
                <a:schemeClr val="tx1"/>
              </a:solidFill>
            </a:rPr>
            <a:t>):</a:t>
          </a:r>
          <a:endParaRPr lang="en-US" sz="1400" kern="1200" dirty="0">
            <a:solidFill>
              <a:schemeClr val="tx1"/>
            </a:solidFill>
          </a:endParaRPr>
        </a:p>
      </dsp:txBody>
      <dsp:txXfrm>
        <a:off x="0" y="2500"/>
        <a:ext cx="1645920" cy="852712"/>
      </dsp:txXfrm>
    </dsp:sp>
    <dsp:sp modelId="{09AD0DF4-464F-4E1A-8931-A91D0E9FB82E}">
      <dsp:nvSpPr>
        <dsp:cNvPr id="0" name=""/>
        <dsp:cNvSpPr/>
      </dsp:nvSpPr>
      <dsp:spPr>
        <a:xfrm>
          <a:off x="1769364" y="41222"/>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smtClean="0">
              <a:solidFill>
                <a:schemeClr val="tx1"/>
              </a:solidFill>
            </a:rPr>
            <a:t>Comparison </a:t>
          </a:r>
          <a:r>
            <a:rPr lang="en-US" sz="1400" kern="1200" dirty="0" smtClean="0">
              <a:solidFill>
                <a:schemeClr val="tx1"/>
              </a:solidFill>
            </a:rPr>
            <a:t>of the planned launch trajectory above 150 km from time of launch through  the first 48 hours post-launch against all other orbital space objects to determine potential on-orbit conjunctions</a:t>
          </a:r>
          <a:endParaRPr lang="en-US" sz="1400" kern="1200" dirty="0">
            <a:solidFill>
              <a:schemeClr val="tx1"/>
            </a:solidFill>
          </a:endParaRPr>
        </a:p>
      </dsp:txBody>
      <dsp:txXfrm>
        <a:off x="1769364" y="41222"/>
        <a:ext cx="6460236" cy="774435"/>
      </dsp:txXfrm>
    </dsp:sp>
    <dsp:sp modelId="{89AF8F22-B74F-4E23-8412-A8F3E19FD066}">
      <dsp:nvSpPr>
        <dsp:cNvPr id="0" name=""/>
        <dsp:cNvSpPr/>
      </dsp:nvSpPr>
      <dsp:spPr>
        <a:xfrm>
          <a:off x="1645920" y="81565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C51D9-7E7E-40EC-A809-ED25374F6BF9}">
      <dsp:nvSpPr>
        <dsp:cNvPr id="0" name=""/>
        <dsp:cNvSpPr/>
      </dsp:nvSpPr>
      <dsp:spPr>
        <a:xfrm>
          <a:off x="0" y="855212"/>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C251F-6109-4521-BD4E-717A7575A749}">
      <dsp:nvSpPr>
        <dsp:cNvPr id="0" name=""/>
        <dsp:cNvSpPr/>
      </dsp:nvSpPr>
      <dsp:spPr>
        <a:xfrm>
          <a:off x="0" y="855212"/>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On-Orbit Conjunction Assessment (CA)</a:t>
          </a:r>
          <a:r>
            <a:rPr lang="en-US" sz="1400" kern="1200" dirty="0" smtClean="0">
              <a:solidFill>
                <a:schemeClr val="tx1"/>
              </a:solidFill>
            </a:rPr>
            <a:t>:</a:t>
          </a:r>
          <a:endParaRPr lang="en-US" sz="1400" kern="1200" dirty="0">
            <a:solidFill>
              <a:schemeClr val="tx1"/>
            </a:solidFill>
          </a:endParaRPr>
        </a:p>
      </dsp:txBody>
      <dsp:txXfrm>
        <a:off x="0" y="855212"/>
        <a:ext cx="1645920" cy="852712"/>
      </dsp:txXfrm>
    </dsp:sp>
    <dsp:sp modelId="{C6AC569C-967E-4337-AB7E-4E227BD7F4E2}">
      <dsp:nvSpPr>
        <dsp:cNvPr id="0" name=""/>
        <dsp:cNvSpPr/>
      </dsp:nvSpPr>
      <dsp:spPr>
        <a:xfrm>
          <a:off x="1769364" y="893934"/>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smtClean="0">
              <a:solidFill>
                <a:schemeClr val="tx1"/>
              </a:solidFill>
            </a:rPr>
            <a:t>Comparison </a:t>
          </a:r>
          <a:r>
            <a:rPr lang="en-US" sz="1400" kern="1200" dirty="0" smtClean="0">
              <a:solidFill>
                <a:schemeClr val="tx1"/>
              </a:solidFill>
            </a:rPr>
            <a:t>of the orbital trajectory of all active satellites against all other orbital space objects to determine potential on-orbit conjunctions that meet a pre-determined close approach threshold distance</a:t>
          </a:r>
          <a:endParaRPr lang="en-US" sz="1400" kern="1200" dirty="0">
            <a:solidFill>
              <a:schemeClr val="tx1"/>
            </a:solidFill>
          </a:endParaRPr>
        </a:p>
      </dsp:txBody>
      <dsp:txXfrm>
        <a:off x="1769364" y="893934"/>
        <a:ext cx="6460236" cy="774435"/>
      </dsp:txXfrm>
    </dsp:sp>
    <dsp:sp modelId="{94D1C1A2-075D-4262-AE2F-9A2315F7C474}">
      <dsp:nvSpPr>
        <dsp:cNvPr id="0" name=""/>
        <dsp:cNvSpPr/>
      </dsp:nvSpPr>
      <dsp:spPr>
        <a:xfrm>
          <a:off x="1645920" y="166837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2A8B79-7E16-499A-B73E-8B93F10087DB}">
      <dsp:nvSpPr>
        <dsp:cNvPr id="0" name=""/>
        <dsp:cNvSpPr/>
      </dsp:nvSpPr>
      <dsp:spPr>
        <a:xfrm>
          <a:off x="0" y="1707924"/>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D2320-61E5-405F-A27B-55051DEAE5A6}">
      <dsp:nvSpPr>
        <dsp:cNvPr id="0" name=""/>
        <dsp:cNvSpPr/>
      </dsp:nvSpPr>
      <dsp:spPr>
        <a:xfrm>
          <a:off x="0" y="1707924"/>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On-Orbit Collision Risk Assessment and Maneuver Planning</a:t>
          </a:r>
          <a:r>
            <a:rPr lang="en-US" sz="1400" kern="1200" dirty="0" smtClean="0">
              <a:solidFill>
                <a:schemeClr val="tx1"/>
              </a:solidFill>
            </a:rPr>
            <a:t>:</a:t>
          </a:r>
          <a:endParaRPr lang="en-US" sz="1400" kern="1200" dirty="0">
            <a:solidFill>
              <a:schemeClr val="tx1"/>
            </a:solidFill>
          </a:endParaRPr>
        </a:p>
      </dsp:txBody>
      <dsp:txXfrm>
        <a:off x="0" y="1707924"/>
        <a:ext cx="1645920" cy="852712"/>
      </dsp:txXfrm>
    </dsp:sp>
    <dsp:sp modelId="{8FE3B089-59B2-48C8-8EC4-2B98E8D26DE7}">
      <dsp:nvSpPr>
        <dsp:cNvPr id="0" name=""/>
        <dsp:cNvSpPr/>
      </dsp:nvSpPr>
      <dsp:spPr>
        <a:xfrm>
          <a:off x="1769364" y="1746646"/>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dirty="0" smtClean="0">
              <a:solidFill>
                <a:schemeClr val="tx1"/>
              </a:solidFill>
            </a:rPr>
            <a:t>Determination of the probability of collision (P</a:t>
          </a:r>
          <a:r>
            <a:rPr lang="en-US" sz="1400" kern="1200" baseline="-25000" dirty="0" smtClean="0">
              <a:solidFill>
                <a:schemeClr val="tx1"/>
              </a:solidFill>
            </a:rPr>
            <a:t>c</a:t>
          </a:r>
          <a:r>
            <a:rPr lang="en-US" sz="1400" kern="1200" dirty="0" smtClean="0">
              <a:solidFill>
                <a:schemeClr val="tx1"/>
              </a:solidFill>
            </a:rPr>
            <a:t>) of a close approach between an active satellite and another space object, and an assessment of options for maneuvers to minimize or eliminate the probability of collision</a:t>
          </a:r>
          <a:endParaRPr lang="en-US" sz="1400" kern="1200" dirty="0">
            <a:solidFill>
              <a:schemeClr val="tx1"/>
            </a:solidFill>
          </a:endParaRPr>
        </a:p>
      </dsp:txBody>
      <dsp:txXfrm>
        <a:off x="1769364" y="1746646"/>
        <a:ext cx="6460236" cy="774435"/>
      </dsp:txXfrm>
    </dsp:sp>
    <dsp:sp modelId="{D9FCDDC5-27C5-400F-B034-160D7BD17159}">
      <dsp:nvSpPr>
        <dsp:cNvPr id="0" name=""/>
        <dsp:cNvSpPr/>
      </dsp:nvSpPr>
      <dsp:spPr>
        <a:xfrm>
          <a:off x="1645920" y="2521082"/>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04910-7131-472E-93AE-1BEB1CDB9CA4}">
      <dsp:nvSpPr>
        <dsp:cNvPr id="0" name=""/>
        <dsp:cNvSpPr/>
      </dsp:nvSpPr>
      <dsp:spPr>
        <a:xfrm>
          <a:off x="0" y="2560636"/>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3EB8-2895-4C72-9B38-3A83F72F565B}">
      <dsp:nvSpPr>
        <dsp:cNvPr id="0" name=""/>
        <dsp:cNvSpPr/>
      </dsp:nvSpPr>
      <dsp:spPr>
        <a:xfrm>
          <a:off x="0" y="2560636"/>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Controlled De-Orbit COLA:</a:t>
          </a:r>
          <a:endParaRPr lang="en-US" sz="1400" kern="1200" dirty="0">
            <a:solidFill>
              <a:schemeClr val="tx1"/>
            </a:solidFill>
          </a:endParaRPr>
        </a:p>
      </dsp:txBody>
      <dsp:txXfrm>
        <a:off x="0" y="2560636"/>
        <a:ext cx="1645920" cy="852712"/>
      </dsp:txXfrm>
    </dsp:sp>
    <dsp:sp modelId="{A1BAF0D0-D473-4409-8093-56C97D58B568}">
      <dsp:nvSpPr>
        <dsp:cNvPr id="0" name=""/>
        <dsp:cNvSpPr/>
      </dsp:nvSpPr>
      <dsp:spPr>
        <a:xfrm>
          <a:off x="1769364" y="2599358"/>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dirty="0" smtClean="0">
              <a:solidFill>
                <a:schemeClr val="tx1"/>
              </a:solidFill>
            </a:rPr>
            <a:t>Comparison of operator-generated planned de-orbit trajectories against all other orbital space objects and air traffic flight corridors</a:t>
          </a:r>
          <a:endParaRPr lang="en-US" sz="1400" kern="1200" dirty="0">
            <a:solidFill>
              <a:schemeClr val="tx1"/>
            </a:solidFill>
          </a:endParaRPr>
        </a:p>
      </dsp:txBody>
      <dsp:txXfrm>
        <a:off x="1769364" y="2599358"/>
        <a:ext cx="6460236" cy="774435"/>
      </dsp:txXfrm>
    </dsp:sp>
    <dsp:sp modelId="{0300CE03-8242-4B22-ABC8-C19B39FFB72E}">
      <dsp:nvSpPr>
        <dsp:cNvPr id="0" name=""/>
        <dsp:cNvSpPr/>
      </dsp:nvSpPr>
      <dsp:spPr>
        <a:xfrm>
          <a:off x="1645920" y="3373794"/>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B63DE-2D22-446D-818D-03CB44EFCF37}">
      <dsp:nvSpPr>
        <dsp:cNvPr id="0" name=""/>
        <dsp:cNvSpPr/>
      </dsp:nvSpPr>
      <dsp:spPr>
        <a:xfrm>
          <a:off x="0" y="341334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B61FD-40A6-47EB-B649-1C711E55F5EB}">
      <dsp:nvSpPr>
        <dsp:cNvPr id="0" name=""/>
        <dsp:cNvSpPr/>
      </dsp:nvSpPr>
      <dsp:spPr>
        <a:xfrm>
          <a:off x="0" y="3413349"/>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End-of-Life (EOL) Verification:</a:t>
          </a:r>
          <a:endParaRPr lang="en-US" sz="1400" kern="1200" dirty="0">
            <a:solidFill>
              <a:schemeClr val="tx1"/>
            </a:solidFill>
          </a:endParaRPr>
        </a:p>
      </dsp:txBody>
      <dsp:txXfrm>
        <a:off x="0" y="3413349"/>
        <a:ext cx="1645920" cy="852712"/>
      </dsp:txXfrm>
    </dsp:sp>
    <dsp:sp modelId="{9B72DA92-4C61-46D7-B7CF-C84E6DA3159A}">
      <dsp:nvSpPr>
        <dsp:cNvPr id="0" name=""/>
        <dsp:cNvSpPr/>
      </dsp:nvSpPr>
      <dsp:spPr>
        <a:xfrm>
          <a:off x="1769364" y="3452070"/>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smtClean="0">
              <a:solidFill>
                <a:schemeClr val="tx1"/>
              </a:solidFill>
            </a:rPr>
            <a:t>Monitoring </a:t>
          </a:r>
          <a:r>
            <a:rPr lang="en-US" sz="1400" kern="1200" dirty="0" smtClean="0">
              <a:solidFill>
                <a:schemeClr val="tx1"/>
              </a:solidFill>
            </a:rPr>
            <a:t>of an active satellite’s end-of-life procedures and verification of compliance with pre-determined orbital debris mitigation plan specified in the operator’s license</a:t>
          </a:r>
          <a:endParaRPr lang="en-US" sz="1400" kern="1200" dirty="0">
            <a:solidFill>
              <a:schemeClr val="tx1"/>
            </a:solidFill>
          </a:endParaRPr>
        </a:p>
      </dsp:txBody>
      <dsp:txXfrm>
        <a:off x="1769364" y="3452070"/>
        <a:ext cx="6460236" cy="774435"/>
      </dsp:txXfrm>
    </dsp:sp>
    <dsp:sp modelId="{7DEBEF10-AE16-4B12-974E-533C98B6797A}">
      <dsp:nvSpPr>
        <dsp:cNvPr id="0" name=""/>
        <dsp:cNvSpPr/>
      </dsp:nvSpPr>
      <dsp:spPr>
        <a:xfrm>
          <a:off x="1645920" y="4226506"/>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FFE2C-4818-4E55-89F9-47370ABA9F84}">
      <dsp:nvSpPr>
        <dsp:cNvPr id="0" name=""/>
        <dsp:cNvSpPr/>
      </dsp:nvSpPr>
      <dsp:spPr>
        <a:xfrm>
          <a:off x="0" y="426606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D760B-8799-4F9B-B4E9-AEE6D8F1D276}">
      <dsp:nvSpPr>
        <dsp:cNvPr id="0" name=""/>
        <dsp:cNvSpPr/>
      </dsp:nvSpPr>
      <dsp:spPr>
        <a:xfrm>
          <a:off x="0" y="4266061"/>
          <a:ext cx="1645920" cy="85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b="1" kern="1200" dirty="0" smtClean="0">
              <a:solidFill>
                <a:schemeClr val="tx1"/>
              </a:solidFill>
            </a:rPr>
            <a:t>Archive and Analysis:</a:t>
          </a:r>
          <a:endParaRPr lang="en-US" sz="1400" kern="1200" dirty="0">
            <a:solidFill>
              <a:schemeClr val="tx1"/>
            </a:solidFill>
          </a:endParaRPr>
        </a:p>
      </dsp:txBody>
      <dsp:txXfrm>
        <a:off x="0" y="4266061"/>
        <a:ext cx="1645920" cy="852712"/>
      </dsp:txXfrm>
    </dsp:sp>
    <dsp:sp modelId="{9DD7D5B5-8C41-405A-8C93-6503514CA3CB}">
      <dsp:nvSpPr>
        <dsp:cNvPr id="0" name=""/>
        <dsp:cNvSpPr/>
      </dsp:nvSpPr>
      <dsp:spPr>
        <a:xfrm>
          <a:off x="1769364" y="4304783"/>
          <a:ext cx="6460236" cy="7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smtClean="0">
              <a:solidFill>
                <a:schemeClr val="tx1"/>
              </a:solidFill>
            </a:rPr>
            <a:t>Capture </a:t>
          </a:r>
          <a:r>
            <a:rPr lang="en-US" sz="1400" kern="1200" dirty="0" smtClean="0">
              <a:solidFill>
                <a:schemeClr val="tx1"/>
              </a:solidFill>
            </a:rPr>
            <a:t>and long-term storage of STM events for historical analysis and archival purposes.</a:t>
          </a:r>
          <a:endParaRPr lang="en-US" sz="1400" kern="1200" dirty="0">
            <a:solidFill>
              <a:schemeClr val="tx1"/>
            </a:solidFill>
          </a:endParaRPr>
        </a:p>
      </dsp:txBody>
      <dsp:txXfrm>
        <a:off x="1769364" y="4304783"/>
        <a:ext cx="6460236" cy="774435"/>
      </dsp:txXfrm>
    </dsp:sp>
    <dsp:sp modelId="{54DB1475-674F-44F0-A859-410D052C57E3}">
      <dsp:nvSpPr>
        <dsp:cNvPr id="0" name=""/>
        <dsp:cNvSpPr/>
      </dsp:nvSpPr>
      <dsp:spPr>
        <a:xfrm>
          <a:off x="1645920" y="507921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195E7-E094-4C09-807B-EFA68E4EE715}">
      <dsp:nvSpPr>
        <dsp:cNvPr id="0" name=""/>
        <dsp:cNvSpPr/>
      </dsp:nvSpPr>
      <dsp:spPr>
        <a:xfrm>
          <a:off x="3013" y="450956"/>
          <a:ext cx="1541543"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dirty="0" smtClean="0">
              <a:solidFill>
                <a:schemeClr val="tx1"/>
              </a:solidFill>
            </a:rPr>
            <a:t>Data Providers</a:t>
          </a:r>
          <a:endParaRPr lang="en-US" sz="1600" kern="1200" dirty="0">
            <a:solidFill>
              <a:schemeClr val="tx1"/>
            </a:solidFill>
          </a:endParaRPr>
        </a:p>
      </dsp:txBody>
      <dsp:txXfrm>
        <a:off x="3013" y="450956"/>
        <a:ext cx="1541543" cy="316800"/>
      </dsp:txXfrm>
    </dsp:sp>
    <dsp:sp modelId="{ACDA551A-E636-433F-85A5-8485B4F7EDCA}">
      <dsp:nvSpPr>
        <dsp:cNvPr id="0" name=""/>
        <dsp:cNvSpPr/>
      </dsp:nvSpPr>
      <dsp:spPr>
        <a:xfrm>
          <a:off x="1544556" y="45056"/>
          <a:ext cx="308308" cy="1128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7498DA-4260-4303-A7AD-07AFC7561CE7}">
      <dsp:nvSpPr>
        <dsp:cNvPr id="0" name=""/>
        <dsp:cNvSpPr/>
      </dsp:nvSpPr>
      <dsp:spPr>
        <a:xfrm>
          <a:off x="1828797" y="45056"/>
          <a:ext cx="4192997" cy="112860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C00000"/>
              </a:solidFill>
            </a:rPr>
            <a:t>AGI</a:t>
          </a:r>
          <a:endParaRPr lang="en-US" sz="1600" kern="1200" dirty="0">
            <a:solidFill>
              <a:srgbClr val="C00000"/>
            </a:solidFill>
          </a:endParaRPr>
        </a:p>
        <a:p>
          <a:pPr marL="171450" lvl="1" indent="-171450" algn="l" defTabSz="711200">
            <a:lnSpc>
              <a:spcPct val="90000"/>
            </a:lnSpc>
            <a:spcBef>
              <a:spcPct val="0"/>
            </a:spcBef>
            <a:spcAft>
              <a:spcPct val="15000"/>
            </a:spcAft>
            <a:buChar char="••"/>
          </a:pPr>
          <a:r>
            <a:rPr lang="en-US" sz="1600" kern="1200" dirty="0" smtClean="0">
              <a:solidFill>
                <a:srgbClr val="C00000"/>
              </a:solidFill>
            </a:rPr>
            <a:t>SDA</a:t>
          </a:r>
          <a:endParaRPr lang="en-US" sz="1600" kern="1200" dirty="0">
            <a:solidFill>
              <a:srgbClr val="C00000"/>
            </a:solidFill>
          </a:endParaRPr>
        </a:p>
        <a:p>
          <a:pPr marL="171450" lvl="1" indent="-171450" algn="l" defTabSz="711200">
            <a:lnSpc>
              <a:spcPct val="90000"/>
            </a:lnSpc>
            <a:spcBef>
              <a:spcPct val="0"/>
            </a:spcBef>
            <a:spcAft>
              <a:spcPct val="15000"/>
            </a:spcAft>
            <a:buChar char="••"/>
          </a:pPr>
          <a:r>
            <a:rPr lang="en-US" sz="1600" kern="1200" dirty="0" err="1" smtClean="0">
              <a:solidFill>
                <a:srgbClr val="C00000"/>
              </a:solidFill>
            </a:rPr>
            <a:t>ExoAnalytics</a:t>
          </a:r>
          <a:endParaRPr lang="en-US" sz="1600" kern="1200" dirty="0">
            <a:solidFill>
              <a:srgbClr val="C00000"/>
            </a:solidFill>
          </a:endParaRPr>
        </a:p>
        <a:p>
          <a:pPr marL="171450" lvl="1" indent="-171450" algn="l" defTabSz="711200">
            <a:lnSpc>
              <a:spcPct val="90000"/>
            </a:lnSpc>
            <a:spcBef>
              <a:spcPct val="0"/>
            </a:spcBef>
            <a:spcAft>
              <a:spcPct val="15000"/>
            </a:spcAft>
            <a:buChar char="••"/>
          </a:pPr>
          <a:r>
            <a:rPr lang="en-US" sz="1600" kern="1200" dirty="0" smtClean="0">
              <a:solidFill>
                <a:srgbClr val="C00000"/>
              </a:solidFill>
            </a:rPr>
            <a:t> RINCON</a:t>
          </a:r>
          <a:endParaRPr lang="en-US" sz="1600" kern="1200" dirty="0">
            <a:solidFill>
              <a:srgbClr val="C00000"/>
            </a:solidFill>
          </a:endParaRPr>
        </a:p>
      </dsp:txBody>
      <dsp:txXfrm>
        <a:off x="1828797" y="45056"/>
        <a:ext cx="4192997" cy="1128600"/>
      </dsp:txXfrm>
    </dsp:sp>
    <dsp:sp modelId="{D24376F3-22AD-481F-9FA9-EC5FEB19D96C}">
      <dsp:nvSpPr>
        <dsp:cNvPr id="0" name=""/>
        <dsp:cNvSpPr/>
      </dsp:nvSpPr>
      <dsp:spPr>
        <a:xfrm>
          <a:off x="3013" y="1290037"/>
          <a:ext cx="1541543"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dirty="0" smtClean="0">
              <a:solidFill>
                <a:schemeClr val="tx1"/>
              </a:solidFill>
            </a:rPr>
            <a:t>Catalog Management Software</a:t>
          </a:r>
          <a:endParaRPr lang="en-US" sz="1600" kern="1200" dirty="0">
            <a:solidFill>
              <a:schemeClr val="tx1"/>
            </a:solidFill>
          </a:endParaRPr>
        </a:p>
      </dsp:txBody>
      <dsp:txXfrm>
        <a:off x="3013" y="1290037"/>
        <a:ext cx="1541543" cy="752400"/>
      </dsp:txXfrm>
    </dsp:sp>
    <dsp:sp modelId="{5E0A6B2F-52F4-4F8A-B389-B4EB7B046499}">
      <dsp:nvSpPr>
        <dsp:cNvPr id="0" name=""/>
        <dsp:cNvSpPr/>
      </dsp:nvSpPr>
      <dsp:spPr>
        <a:xfrm>
          <a:off x="1544556" y="1231256"/>
          <a:ext cx="308308" cy="8699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9359E-225D-4FA7-9F28-0842DED9861E}">
      <dsp:nvSpPr>
        <dsp:cNvPr id="0" name=""/>
        <dsp:cNvSpPr/>
      </dsp:nvSpPr>
      <dsp:spPr>
        <a:xfrm>
          <a:off x="1828797" y="1231256"/>
          <a:ext cx="4192997" cy="86996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lumMod val="75000"/>
                </a:schemeClr>
              </a:solidFill>
            </a:rPr>
            <a:t>AGI</a:t>
          </a:r>
          <a:endParaRPr lang="en-US"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en-US" sz="1600" kern="1200" dirty="0" err="1" smtClean="0">
              <a:solidFill>
                <a:schemeClr val="accent1">
                  <a:lumMod val="75000"/>
                </a:schemeClr>
              </a:solidFill>
            </a:rPr>
            <a:t>Omitron</a:t>
          </a:r>
          <a:endParaRPr lang="en-US" sz="16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en-US" sz="1600" kern="1200" dirty="0" err="1" smtClean="0">
              <a:solidFill>
                <a:schemeClr val="accent1">
                  <a:lumMod val="75000"/>
                </a:schemeClr>
              </a:solidFill>
            </a:rPr>
            <a:t>Solers</a:t>
          </a:r>
          <a:endParaRPr lang="en-US" sz="1600" kern="1200" dirty="0">
            <a:solidFill>
              <a:schemeClr val="accent1">
                <a:lumMod val="75000"/>
              </a:schemeClr>
            </a:solidFill>
          </a:endParaRPr>
        </a:p>
      </dsp:txBody>
      <dsp:txXfrm>
        <a:off x="1828797" y="1231256"/>
        <a:ext cx="4192997" cy="869962"/>
      </dsp:txXfrm>
    </dsp:sp>
    <dsp:sp modelId="{80ED2A4E-9791-43C6-BA3D-83D8A228C0E0}">
      <dsp:nvSpPr>
        <dsp:cNvPr id="0" name=""/>
        <dsp:cNvSpPr/>
      </dsp:nvSpPr>
      <dsp:spPr>
        <a:xfrm>
          <a:off x="3013" y="3127781"/>
          <a:ext cx="1541543"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dirty="0" smtClean="0">
              <a:solidFill>
                <a:schemeClr val="tx1"/>
              </a:solidFill>
            </a:rPr>
            <a:t>Analysis Software</a:t>
          </a:r>
          <a:endParaRPr lang="en-US" sz="1600" kern="1200" dirty="0">
            <a:solidFill>
              <a:schemeClr val="tx1"/>
            </a:solidFill>
          </a:endParaRPr>
        </a:p>
      </dsp:txBody>
      <dsp:txXfrm>
        <a:off x="3013" y="3127781"/>
        <a:ext cx="1541543" cy="534600"/>
      </dsp:txXfrm>
    </dsp:sp>
    <dsp:sp modelId="{AC7B6198-9880-44C5-9626-14D6232B14A8}">
      <dsp:nvSpPr>
        <dsp:cNvPr id="0" name=""/>
        <dsp:cNvSpPr/>
      </dsp:nvSpPr>
      <dsp:spPr>
        <a:xfrm>
          <a:off x="1544556" y="2158818"/>
          <a:ext cx="308308" cy="24725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B7D7B2-1322-4308-889A-8A9A6E338D43}">
      <dsp:nvSpPr>
        <dsp:cNvPr id="0" name=""/>
        <dsp:cNvSpPr/>
      </dsp:nvSpPr>
      <dsp:spPr>
        <a:xfrm>
          <a:off x="1828797" y="2158818"/>
          <a:ext cx="4192997" cy="247252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0070C0"/>
              </a:solidFill>
            </a:rPr>
            <a:t>Aerospace</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smtClean="0">
              <a:solidFill>
                <a:srgbClr val="0070C0"/>
              </a:solidFill>
            </a:rPr>
            <a:t>AGI</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err="1" smtClean="0">
              <a:solidFill>
                <a:srgbClr val="0070C0"/>
              </a:solidFill>
            </a:rPr>
            <a:t>A.i</a:t>
          </a:r>
          <a:r>
            <a:rPr lang="en-US" sz="1600" kern="1200" dirty="0" smtClean="0">
              <a:solidFill>
                <a:srgbClr val="0070C0"/>
              </a:solidFill>
            </a:rPr>
            <a:t>. Solutions</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err="1" smtClean="0">
              <a:solidFill>
                <a:srgbClr val="0070C0"/>
              </a:solidFill>
            </a:rPr>
            <a:t>Krados</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err="1" smtClean="0">
              <a:solidFill>
                <a:srgbClr val="0070C0"/>
              </a:solidFill>
            </a:rPr>
            <a:t>Omitron</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err="1" smtClean="0">
              <a:solidFill>
                <a:srgbClr val="0070C0"/>
              </a:solidFill>
            </a:rPr>
            <a:t>Solers</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smtClean="0">
              <a:solidFill>
                <a:srgbClr val="0070C0"/>
              </a:solidFill>
            </a:rPr>
            <a:t>TASC/</a:t>
          </a:r>
          <a:r>
            <a:rPr lang="en-US" sz="1600" kern="1200" dirty="0" err="1" smtClean="0">
              <a:solidFill>
                <a:srgbClr val="0070C0"/>
              </a:solidFill>
            </a:rPr>
            <a:t>Engility</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smtClean="0">
              <a:solidFill>
                <a:srgbClr val="0070C0"/>
              </a:solidFill>
            </a:rPr>
            <a:t>CS Solutions</a:t>
          </a:r>
          <a:endParaRPr lang="en-US" sz="1600" kern="1200" dirty="0">
            <a:solidFill>
              <a:srgbClr val="0070C0"/>
            </a:solidFill>
          </a:endParaRPr>
        </a:p>
        <a:p>
          <a:pPr marL="171450" lvl="1" indent="-171450" algn="l" defTabSz="711200">
            <a:lnSpc>
              <a:spcPct val="90000"/>
            </a:lnSpc>
            <a:spcBef>
              <a:spcPct val="0"/>
            </a:spcBef>
            <a:spcAft>
              <a:spcPct val="15000"/>
            </a:spcAft>
            <a:buChar char="••"/>
          </a:pPr>
          <a:r>
            <a:rPr lang="en-US" sz="1600" kern="1200" dirty="0" smtClean="0">
              <a:solidFill>
                <a:srgbClr val="0070C0"/>
              </a:solidFill>
            </a:rPr>
            <a:t>MIT Lincoln Lab</a:t>
          </a:r>
          <a:endParaRPr lang="en-US" sz="1600" kern="1200" dirty="0">
            <a:solidFill>
              <a:srgbClr val="0070C0"/>
            </a:solidFill>
          </a:endParaRPr>
        </a:p>
      </dsp:txBody>
      <dsp:txXfrm>
        <a:off x="1828797" y="2158818"/>
        <a:ext cx="4192997" cy="2472525"/>
      </dsp:txXfrm>
    </dsp:sp>
    <dsp:sp modelId="{D498BD65-EBC5-43AA-BC87-0594A4D3B280}">
      <dsp:nvSpPr>
        <dsp:cNvPr id="0" name=""/>
        <dsp:cNvSpPr/>
      </dsp:nvSpPr>
      <dsp:spPr>
        <a:xfrm>
          <a:off x="3013" y="4688943"/>
          <a:ext cx="1541543"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dirty="0" smtClean="0">
              <a:solidFill>
                <a:schemeClr val="tx1"/>
              </a:solidFill>
            </a:rPr>
            <a:t>Risk Assessment Software</a:t>
          </a:r>
          <a:endParaRPr lang="en-US" sz="1600" kern="1200" dirty="0">
            <a:solidFill>
              <a:schemeClr val="tx1"/>
            </a:solidFill>
          </a:endParaRPr>
        </a:p>
      </dsp:txBody>
      <dsp:txXfrm>
        <a:off x="3013" y="4688943"/>
        <a:ext cx="1541543" cy="752400"/>
      </dsp:txXfrm>
    </dsp:sp>
    <dsp:sp modelId="{F58376BB-6AE0-4906-88D5-B0212F96C942}">
      <dsp:nvSpPr>
        <dsp:cNvPr id="0" name=""/>
        <dsp:cNvSpPr/>
      </dsp:nvSpPr>
      <dsp:spPr>
        <a:xfrm>
          <a:off x="1544556" y="4688943"/>
          <a:ext cx="308308" cy="752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BDA9F-DFEF-4D9C-8AC4-A219C585C773}">
      <dsp:nvSpPr>
        <dsp:cNvPr id="0" name=""/>
        <dsp:cNvSpPr/>
      </dsp:nvSpPr>
      <dsp:spPr>
        <a:xfrm>
          <a:off x="1828797" y="4688943"/>
          <a:ext cx="4192997" cy="75240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solidFill>
                <a:schemeClr val="tx2"/>
              </a:solidFill>
            </a:rPr>
            <a:t>SpaceNav</a:t>
          </a:r>
          <a:endParaRPr lang="en-US" sz="1600" kern="1200" dirty="0">
            <a:solidFill>
              <a:schemeClr val="tx2"/>
            </a:solidFill>
          </a:endParaRPr>
        </a:p>
      </dsp:txBody>
      <dsp:txXfrm>
        <a:off x="1828797" y="4688943"/>
        <a:ext cx="4192997" cy="752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FA51F-D7BD-4199-8744-03D85CF6B732}"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FE1F6-7E45-4E4A-96C2-1DBF2C32B0BC}" type="slidenum">
              <a:rPr lang="en-US" smtClean="0"/>
              <a:t>‹#›</a:t>
            </a:fld>
            <a:endParaRPr lang="en-US"/>
          </a:p>
        </p:txBody>
      </p:sp>
    </p:spTree>
    <p:extLst>
      <p:ext uri="{BB962C8B-B14F-4D97-AF65-F5344CB8AC3E}">
        <p14:creationId xmlns:p14="http://schemas.microsoft.com/office/powerpoint/2010/main" val="391132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adio_frequen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3784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13</a:t>
            </a:fld>
            <a:endParaRPr lang="en-US" dirty="0"/>
          </a:p>
        </p:txBody>
      </p:sp>
    </p:spTree>
    <p:extLst>
      <p:ext uri="{BB962C8B-B14F-4D97-AF65-F5344CB8AC3E}">
        <p14:creationId xmlns:p14="http://schemas.microsoft.com/office/powerpoint/2010/main" val="250846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latin typeface="+mn-lt"/>
              </a:rPr>
              <a:t>All software systems identified can run on a commodity computer hardware </a:t>
            </a:r>
          </a:p>
          <a:p>
            <a:pPr lvl="1">
              <a:lnSpc>
                <a:spcPct val="120000"/>
              </a:lnSpc>
            </a:pPr>
            <a:r>
              <a:rPr lang="en-US" dirty="0" smtClean="0">
                <a:latin typeface="+mn-lt"/>
              </a:rPr>
              <a:t>SDC transitioned data hosting to Amazon cloud (AWS) </a:t>
            </a:r>
          </a:p>
          <a:p>
            <a:pPr lvl="1">
              <a:lnSpc>
                <a:spcPct val="120000"/>
              </a:lnSpc>
            </a:pPr>
            <a:r>
              <a:rPr lang="en-US" dirty="0" smtClean="0">
                <a:latin typeface="+mn-lt"/>
              </a:rPr>
              <a:t>AGI and others utilize online systems to allow owner/operators to view conjunction warnings</a:t>
            </a:r>
          </a:p>
          <a:p>
            <a:endParaRPr lang="en-US" dirty="0"/>
          </a:p>
        </p:txBody>
      </p:sp>
      <p:sp>
        <p:nvSpPr>
          <p:cNvPr id="4" name="Slide Number Placeholder 3"/>
          <p:cNvSpPr>
            <a:spLocks noGrp="1"/>
          </p:cNvSpPr>
          <p:nvPr>
            <p:ph type="sldNum" sz="quarter" idx="10"/>
          </p:nvPr>
        </p:nvSpPr>
        <p:spPr/>
        <p:txBody>
          <a:bodyPr/>
          <a:lstStyle/>
          <a:p>
            <a:fld id="{BBDFE1F6-7E45-4E4A-96C2-1DBF2C32B0BC}" type="slidenum">
              <a:rPr lang="en-US" smtClean="0"/>
              <a:t>14</a:t>
            </a:fld>
            <a:endParaRPr lang="en-US"/>
          </a:p>
        </p:txBody>
      </p:sp>
    </p:spTree>
    <p:extLst>
      <p:ext uri="{BB962C8B-B14F-4D97-AF65-F5344CB8AC3E}">
        <p14:creationId xmlns:p14="http://schemas.microsoft.com/office/powerpoint/2010/main" val="7059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FE1F6-7E45-4E4A-96C2-1DBF2C32B0BC}" type="slidenum">
              <a:rPr lang="en-US" smtClean="0"/>
              <a:t>15</a:t>
            </a:fld>
            <a:endParaRPr lang="en-US"/>
          </a:p>
        </p:txBody>
      </p:sp>
    </p:spTree>
    <p:extLst>
      <p:ext uri="{BB962C8B-B14F-4D97-AF65-F5344CB8AC3E}">
        <p14:creationId xmlns:p14="http://schemas.microsoft.com/office/powerpoint/2010/main" val="103541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20</a:t>
            </a:fld>
            <a:endParaRPr lang="en-US" dirty="0"/>
          </a:p>
        </p:txBody>
      </p:sp>
    </p:spTree>
    <p:extLst>
      <p:ext uri="{BB962C8B-B14F-4D97-AF65-F5344CB8AC3E}">
        <p14:creationId xmlns:p14="http://schemas.microsoft.com/office/powerpoint/2010/main" val="271006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sz="1400" u="sng" dirty="0" smtClean="0"/>
              <a:t>Products</a:t>
            </a:r>
            <a:r>
              <a:rPr lang="en-US" sz="1400" u="none" dirty="0" smtClean="0"/>
              <a:t>: S</a:t>
            </a:r>
            <a:r>
              <a:rPr lang="en-US" sz="1400" dirty="0" smtClean="0"/>
              <a:t>oftware and hardware on a one-time basis to enable independent analyses</a:t>
            </a:r>
          </a:p>
          <a:p>
            <a:pPr lvl="1">
              <a:lnSpc>
                <a:spcPct val="100000"/>
              </a:lnSpc>
            </a:pPr>
            <a:r>
              <a:rPr lang="en-US" sz="1400" dirty="0" smtClean="0"/>
              <a:t>Analysis Software (calculating conjunctions)</a:t>
            </a:r>
          </a:p>
          <a:p>
            <a:pPr lvl="1">
              <a:lnSpc>
                <a:spcPct val="100000"/>
              </a:lnSpc>
            </a:pPr>
            <a:r>
              <a:rPr lang="en-US" sz="1400" dirty="0" smtClean="0"/>
              <a:t>Analysis enhancing software (</a:t>
            </a:r>
            <a:r>
              <a:rPr lang="en-US" sz="1400" dirty="0" err="1" smtClean="0"/>
              <a:t>addl</a:t>
            </a:r>
            <a:r>
              <a:rPr lang="en-US" sz="1400" dirty="0" smtClean="0"/>
              <a:t> analysis for risk assessment and determining COLAs)</a:t>
            </a:r>
          </a:p>
          <a:p>
            <a:pPr lvl="1">
              <a:lnSpc>
                <a:spcPct val="100000"/>
              </a:lnSpc>
            </a:pPr>
            <a:r>
              <a:rPr lang="en-US" sz="1400" dirty="0" smtClean="0"/>
              <a:t>Catalog maintenance Software (ingesting </a:t>
            </a:r>
            <a:r>
              <a:rPr lang="en-US" sz="1400" dirty="0" err="1" smtClean="0"/>
              <a:t>obs</a:t>
            </a:r>
            <a:r>
              <a:rPr lang="en-US" sz="1400" dirty="0" smtClean="0"/>
              <a:t> and building/maintaining catalog of objects)</a:t>
            </a:r>
          </a:p>
          <a:p>
            <a:pPr lvl="0">
              <a:lnSpc>
                <a:spcPct val="100000"/>
              </a:lnSpc>
            </a:pPr>
            <a:r>
              <a:rPr lang="en-US" sz="1400" u="sng" dirty="0" smtClean="0"/>
              <a:t>Services</a:t>
            </a:r>
            <a:r>
              <a:rPr lang="en-US" sz="1400" u="none" dirty="0" smtClean="0"/>
              <a:t>: Ongoing </a:t>
            </a:r>
            <a:r>
              <a:rPr lang="en-US" sz="1400" dirty="0" smtClean="0"/>
              <a:t>provision of results from contractor-produced analyses</a:t>
            </a:r>
          </a:p>
          <a:p>
            <a:pPr lvl="1">
              <a:lnSpc>
                <a:spcPct val="100000"/>
              </a:lnSpc>
            </a:pPr>
            <a:r>
              <a:rPr lang="en-US" sz="1400" dirty="0" smtClean="0"/>
              <a:t>Analysis Products</a:t>
            </a:r>
          </a:p>
          <a:p>
            <a:pPr lvl="1">
              <a:lnSpc>
                <a:spcPct val="100000"/>
              </a:lnSpc>
            </a:pPr>
            <a:r>
              <a:rPr lang="en-US" sz="1400" dirty="0" smtClean="0"/>
              <a:t>Catalog</a:t>
            </a:r>
          </a:p>
          <a:p>
            <a:pPr lvl="1">
              <a:lnSpc>
                <a:spcPct val="100000"/>
              </a:lnSpc>
            </a:pPr>
            <a:r>
              <a:rPr lang="en-US" sz="1400" dirty="0" smtClean="0"/>
              <a:t>Data</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7644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22</a:t>
            </a:fld>
            <a:endParaRPr lang="en-US" dirty="0"/>
          </a:p>
        </p:txBody>
      </p:sp>
    </p:spTree>
    <p:extLst>
      <p:ext uri="{BB962C8B-B14F-4D97-AF65-F5344CB8AC3E}">
        <p14:creationId xmlns:p14="http://schemas.microsoft.com/office/powerpoint/2010/main" val="378064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884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4</a:t>
            </a:fld>
            <a:endParaRPr lang="en-US" dirty="0"/>
          </a:p>
        </p:txBody>
      </p:sp>
    </p:spTree>
    <p:extLst>
      <p:ext uri="{BB962C8B-B14F-4D97-AF65-F5344CB8AC3E}">
        <p14:creationId xmlns:p14="http://schemas.microsoft.com/office/powerpoint/2010/main" val="263249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FE1F6-7E45-4E4A-96C2-1DBF2C32B0BC}" type="slidenum">
              <a:rPr lang="en-US" smtClean="0"/>
              <a:t>5</a:t>
            </a:fld>
            <a:endParaRPr lang="en-US"/>
          </a:p>
        </p:txBody>
      </p:sp>
    </p:spTree>
    <p:extLst>
      <p:ext uri="{BB962C8B-B14F-4D97-AF65-F5344CB8AC3E}">
        <p14:creationId xmlns:p14="http://schemas.microsoft.com/office/powerpoint/2010/main" val="231830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6</a:t>
            </a:fld>
            <a:endParaRPr lang="en-US" dirty="0"/>
          </a:p>
        </p:txBody>
      </p:sp>
    </p:spTree>
    <p:extLst>
      <p:ext uri="{BB962C8B-B14F-4D97-AF65-F5344CB8AC3E}">
        <p14:creationId xmlns:p14="http://schemas.microsoft.com/office/powerpoint/2010/main" val="77394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Federal agencies—DOD, NASA, FAA, FCC, and NOAA—have roles in the provision of SSA/STM services. </a:t>
            </a:r>
          </a:p>
          <a:p>
            <a:endParaRPr lang="en-US" dirty="0" smtClean="0"/>
          </a:p>
          <a:p>
            <a:r>
              <a:rPr lang="en-US" dirty="0" smtClean="0"/>
              <a:t>The Air Force’s United States Strategic Command’s (USSTRATCOM) Joint Space Operations Center (</a:t>
            </a:r>
            <a:r>
              <a:rPr lang="en-US" dirty="0" err="1" smtClean="0"/>
              <a:t>JSpOC</a:t>
            </a:r>
            <a:r>
              <a:rPr lang="en-US" dirty="0" smtClean="0"/>
              <a:t>), has primary responsibility for providing space capabilities for the U.S. military or defense of the United States and provides SSA services for all DOD space assets. </a:t>
            </a:r>
            <a:r>
              <a:rPr lang="en-US" dirty="0" err="1" smtClean="0"/>
              <a:t>JSpOC</a:t>
            </a:r>
            <a:r>
              <a:rPr lang="en-US" dirty="0" smtClean="0"/>
              <a:t> also provides SSA data and information to domestic, international, and commercial satellite owners/operators on a voluntary basis. 10 USC § 2274 authorizes DOD to provide space situational awareness and information from, non-U.S. Government entities to the extent that it is consistent with the national security interest of the United States. This authority extends to U.S. commercial entities, the government of a foreign country, or a foreign commercial entity. It maintains classified and unclassified versions and shares information in accordance with SSA sharing agreements with both foreign governments and commercial operators. It also provides deorbit and reentry support and disposal/end-of-life support. </a:t>
            </a:r>
          </a:p>
          <a:p>
            <a:endParaRPr lang="en-US" dirty="0" smtClean="0"/>
          </a:p>
          <a:p>
            <a:r>
              <a:rPr lang="en-US" dirty="0" smtClean="0"/>
              <a:t>NASA: NASA is both a provider and consumer of SSA data. NASA’s Conjunction Assessment Risk Analysis (CARA) Mission at Goddard Spaceflight Center is responsible for the safety of NASA missions and engages in conjunction assessment risk analysis. NASA’s Procedural Requirements for Limiting Orbital Debris (NPR 8715.6A, Section 3.4) requires NASA to use the USSTRATCOM high-accuracy catalog to conduct conjunction assessment analyses for its maneuverable Earth-orbiting spacecraft with a perigee height of less than 2,000 km in altitude or within 200 km of GEO. NASA reports its space events to </a:t>
            </a:r>
            <a:r>
              <a:rPr lang="en-US" dirty="0" err="1" smtClean="0"/>
              <a:t>JSpOC</a:t>
            </a:r>
            <a:r>
              <a:rPr lang="en-US" dirty="0" smtClean="0"/>
              <a:t>, including launches, maneuvers, and reentries. It also provides information on NASA operational missions to the </a:t>
            </a:r>
            <a:r>
              <a:rPr lang="en-US" dirty="0" err="1" smtClean="0"/>
              <a:t>JSpOC</a:t>
            </a:r>
            <a:r>
              <a:rPr lang="en-US" dirty="0" smtClean="0"/>
              <a:t> for conjunction assessment purposes. NASA makes its project protection plans available to </a:t>
            </a:r>
            <a:r>
              <a:rPr lang="en-US" dirty="0" err="1" smtClean="0"/>
              <a:t>JSpOC</a:t>
            </a:r>
            <a:r>
              <a:rPr lang="en-US" dirty="0" smtClean="0"/>
              <a:t> to assist it in identifying vulnerabilities to NASA’s robotic space systems. NASA funds several civil service employees who reside in the </a:t>
            </a:r>
            <a:r>
              <a:rPr lang="en-US" dirty="0" err="1" smtClean="0"/>
              <a:t>JSpOC</a:t>
            </a:r>
            <a:r>
              <a:rPr lang="en-US" dirty="0" smtClean="0"/>
              <a:t> and are the primary individuals maintaining the high-accuracy catalog and performing CA screenings. NASA has also invested significant resources in its own software and hardware that interface closely with the </a:t>
            </a:r>
            <a:r>
              <a:rPr lang="en-US" dirty="0" err="1" smtClean="0"/>
              <a:t>JSpOC</a:t>
            </a:r>
            <a:r>
              <a:rPr lang="en-US" dirty="0" smtClean="0"/>
              <a:t> systems and is working on more effectively integrating space weather data into the </a:t>
            </a:r>
            <a:r>
              <a:rPr lang="en-US" dirty="0" err="1" smtClean="0"/>
              <a:t>JSpOC</a:t>
            </a:r>
            <a:r>
              <a:rPr lang="en-US" dirty="0" smtClean="0"/>
              <a:t> system. NASA also provides these services to the ESA satellites that are part of the A-Train Earth observation constellation.</a:t>
            </a:r>
          </a:p>
          <a:p>
            <a:endParaRPr lang="en-US" dirty="0" smtClean="0"/>
          </a:p>
          <a:p>
            <a:r>
              <a:rPr lang="en-US" dirty="0" smtClean="0"/>
              <a:t>FAA: The Federal Aviation Administration is a regulator of space launch and reentry transportation carried out within the United States or by U.S. citizens. The FAA/AST exercises this responsibility consistent with public health and safety, safety of property, and the national security and foreign policy interests of the United States. In determining whether to issue a license, the FAA/AST conducts an interagency policy review, a safety review and approval, a payload review and determination, an environmental review, and it sets financial responsibility requirements. </a:t>
            </a:r>
          </a:p>
          <a:p>
            <a:endParaRPr lang="en-US" dirty="0" smtClean="0"/>
          </a:p>
          <a:p>
            <a:r>
              <a:rPr lang="en-US" dirty="0" smtClean="0"/>
              <a:t>FCC: The FCC is responsible for efficient and effective use of non-Federal </a:t>
            </a:r>
            <a:r>
              <a:rPr lang="en-US" u="sng" dirty="0" smtClean="0">
                <a:hlinkClick r:id="rId3" tooltip="Radio frequency"/>
              </a:rPr>
              <a:t>spectrum</a:t>
            </a:r>
            <a:r>
              <a:rPr lang="en-US" dirty="0" smtClean="0"/>
              <a:t> domestically, and internationally it promotes the growth and rapid development of innovative and efficient communication technologies and services. It regulates satellite communications through the licensing radio transmitters in outer space. FCC licenses may contain conditions regarding end-of-life disposal and debris-mitigation practices. </a:t>
            </a:r>
          </a:p>
          <a:p>
            <a:endParaRPr lang="en-US" dirty="0" smtClean="0"/>
          </a:p>
          <a:p>
            <a:r>
              <a:rPr lang="en-US" dirty="0" smtClean="0"/>
              <a:t>NOAA: NOAA is responsible for operating civil environmental satellites in support of weather forecasting, climate monitoring, ocean and coast observations, and space weather forecasting. It receives SSA services from </a:t>
            </a:r>
            <a:r>
              <a:rPr lang="en-US" dirty="0" err="1" smtClean="0"/>
              <a:t>JSpOC</a:t>
            </a:r>
            <a:r>
              <a:rPr lang="en-US" dirty="0" smtClean="0"/>
              <a:t>, is an SDA member, and has its own conjunction risk assessment and maneuver planning capability. NOAA is also a regulator of space systems. It is responsible for licensing private remote-sensing space systems. NOAA’s regulations require licensees to provide and operate their systems within certain orbits, submit a plan for post-mission disposition of remote-sensing satellites, and provide a casualty risk assessment for planned post-mission disposals involving atmospheric reentry of the spacecraft.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7</a:t>
            </a:fld>
            <a:endParaRPr lang="en-US" dirty="0"/>
          </a:p>
        </p:txBody>
      </p:sp>
    </p:spTree>
    <p:extLst>
      <p:ext uri="{BB962C8B-B14F-4D97-AF65-F5344CB8AC3E}">
        <p14:creationId xmlns:p14="http://schemas.microsoft.com/office/powerpoint/2010/main" val="205226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2400" dirty="0" smtClean="0"/>
              <a:t>Personnel</a:t>
            </a:r>
            <a:r>
              <a:rPr lang="en-US" sz="2400" baseline="0" dirty="0" smtClean="0"/>
              <a:t> Staffing</a:t>
            </a:r>
          </a:p>
          <a:p>
            <a:pPr>
              <a:lnSpc>
                <a:spcPct val="120000"/>
              </a:lnSpc>
            </a:pPr>
            <a:endParaRPr lang="en-US" sz="2400" baseline="0" dirty="0" smtClean="0"/>
          </a:p>
          <a:p>
            <a:pPr>
              <a:lnSpc>
                <a:spcPct val="120000"/>
              </a:lnSpc>
            </a:pPr>
            <a:r>
              <a:rPr lang="en-US" sz="2400" dirty="0" smtClean="0"/>
              <a:t>400+ soldiers, sailors, airmen, marines &amp; allied exchange personnel </a:t>
            </a:r>
          </a:p>
          <a:p>
            <a:pPr lvl="1">
              <a:lnSpc>
                <a:spcPct val="120000"/>
              </a:lnSpc>
            </a:pPr>
            <a:r>
              <a:rPr lang="en-US" sz="1600" dirty="0" smtClean="0"/>
              <a:t>~100 staff involved in full SSA including command and control of US military space assets and interfacing with the warfighters (CENTCOM, PACOM, </a:t>
            </a:r>
            <a:r>
              <a:rPr lang="en-US" sz="1600" dirty="0" err="1" smtClean="0"/>
              <a:t>etc</a:t>
            </a:r>
            <a:r>
              <a:rPr lang="en-US" sz="1600" dirty="0" smtClean="0"/>
              <a:t>).</a:t>
            </a:r>
            <a:endParaRPr lang="en-US" sz="1800" dirty="0" smtClean="0"/>
          </a:p>
          <a:p>
            <a:pPr lvl="1">
              <a:lnSpc>
                <a:spcPct val="120000"/>
              </a:lnSpc>
            </a:pPr>
            <a:r>
              <a:rPr lang="en-US" sz="1600" dirty="0" smtClean="0"/>
              <a:t>~20 work to maintain the High Accuracy Catalog (HAC) and conduct conjunction warnings </a:t>
            </a:r>
          </a:p>
          <a:p>
            <a:pPr lvl="2">
              <a:lnSpc>
                <a:spcPct val="120000"/>
              </a:lnSpc>
            </a:pPr>
            <a:r>
              <a:rPr lang="en-US" sz="1600" dirty="0" smtClean="0"/>
              <a:t>Approximately 6 crew members working 3 shifts</a:t>
            </a:r>
          </a:p>
          <a:p>
            <a:pPr lvl="2">
              <a:lnSpc>
                <a:spcPct val="120000"/>
              </a:lnSpc>
            </a:pPr>
            <a:r>
              <a:rPr lang="en-US" sz="1600" dirty="0" smtClean="0"/>
              <a:t>3-4 to maintain catalog</a:t>
            </a:r>
          </a:p>
          <a:p>
            <a:pPr lvl="2">
              <a:lnSpc>
                <a:spcPct val="120000"/>
              </a:lnSpc>
            </a:pPr>
            <a:r>
              <a:rPr lang="en-US" sz="1600" dirty="0" smtClean="0"/>
              <a:t>1 dedicated member focuses on ISS conjunctions</a:t>
            </a:r>
          </a:p>
          <a:p>
            <a:pPr>
              <a:lnSpc>
                <a:spcPct val="120000"/>
              </a:lnSpc>
              <a:spcBef>
                <a:spcPts val="600"/>
              </a:spcBef>
            </a:pPr>
            <a:r>
              <a:rPr lang="en-US" sz="2400" dirty="0" smtClean="0"/>
              <a:t>Smaller subset of employees work only on launch and reentry conjunction warnings. These daily responsibilities include:</a:t>
            </a:r>
          </a:p>
          <a:p>
            <a:pPr marL="857250" lvl="1" indent="-457200">
              <a:lnSpc>
                <a:spcPct val="120000"/>
              </a:lnSpc>
              <a:spcBef>
                <a:spcPts val="600"/>
              </a:spcBef>
            </a:pPr>
            <a:r>
              <a:rPr lang="en-US" sz="1600" dirty="0" smtClean="0"/>
              <a:t>Characterize 1 space-based infrared event</a:t>
            </a:r>
          </a:p>
          <a:p>
            <a:pPr marL="857250" lvl="1" indent="-457200">
              <a:lnSpc>
                <a:spcPct val="120000"/>
              </a:lnSpc>
              <a:spcBef>
                <a:spcPts val="600"/>
              </a:spcBef>
            </a:pPr>
            <a:r>
              <a:rPr lang="en-US" sz="1600" dirty="0" smtClean="0"/>
              <a:t>Characterize ~ 2 space launches (per week)</a:t>
            </a:r>
          </a:p>
          <a:p>
            <a:pPr marL="857250" lvl="1" indent="-457200">
              <a:lnSpc>
                <a:spcPct val="120000"/>
              </a:lnSpc>
              <a:spcBef>
                <a:spcPts val="600"/>
              </a:spcBef>
            </a:pPr>
            <a:r>
              <a:rPr lang="en-US" sz="1600" dirty="0" smtClean="0"/>
              <a:t>Forecast/Monitor ~ 3 re-entries (per week)</a:t>
            </a:r>
          </a:p>
          <a:p>
            <a:pPr marL="857250" lvl="1" indent="-457200">
              <a:lnSpc>
                <a:spcPct val="120000"/>
              </a:lnSpc>
              <a:spcBef>
                <a:spcPts val="600"/>
              </a:spcBef>
            </a:pPr>
            <a:r>
              <a:rPr lang="en-US" sz="1600" dirty="0" smtClean="0"/>
              <a:t>Forecast/Monitor ~ 1 de-orbit (per week)</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8</a:t>
            </a:fld>
            <a:endParaRPr lang="en-US" dirty="0"/>
          </a:p>
        </p:txBody>
      </p:sp>
    </p:spTree>
    <p:extLst>
      <p:ext uri="{BB962C8B-B14F-4D97-AF65-F5344CB8AC3E}">
        <p14:creationId xmlns:p14="http://schemas.microsoft.com/office/powerpoint/2010/main" val="283375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JSpOC</a:t>
            </a:r>
            <a:r>
              <a:rPr lang="en-US" sz="1200" b="0" i="0" kern="1200" dirty="0" smtClean="0">
                <a:solidFill>
                  <a:schemeClr val="tx1"/>
                </a:solidFill>
                <a:effectLst/>
                <a:latin typeface="+mn-lt"/>
                <a:ea typeface="+mn-ea"/>
                <a:cs typeface="+mn-cs"/>
              </a:rPr>
              <a:t> tasks the Space Surveillance Network (SSN), a worldwide network of 30 space surveillance sensors (radar and optical telescopes, both military and civilian) to observe the objects. The crews match sensor observations to the orbiting objects, catalog, and update the position and velocity of each one. These updates form the Satellite Catalog, a comprehensive listing of the numbers, types, and orbits of all trackable objects in space. https://www.stratcom.mil/factsheets/11/Space_Control_and_Space_Surveillance/</a:t>
            </a:r>
            <a:endParaRPr lang="en-US" dirty="0"/>
          </a:p>
        </p:txBody>
      </p:sp>
      <p:sp>
        <p:nvSpPr>
          <p:cNvPr id="4" name="Slide Number Placeholder 3"/>
          <p:cNvSpPr>
            <a:spLocks noGrp="1"/>
          </p:cNvSpPr>
          <p:nvPr>
            <p:ph type="sldNum" sz="quarter" idx="10"/>
          </p:nvPr>
        </p:nvSpPr>
        <p:spPr/>
        <p:txBody>
          <a:bodyPr/>
          <a:lstStyle/>
          <a:p>
            <a:fld id="{BBDFE1F6-7E45-4E4A-96C2-1DBF2C32B0BC}" type="slidenum">
              <a:rPr lang="en-US" smtClean="0"/>
              <a:t>9</a:t>
            </a:fld>
            <a:endParaRPr lang="en-US"/>
          </a:p>
        </p:txBody>
      </p:sp>
    </p:spTree>
    <p:extLst>
      <p:ext uri="{BB962C8B-B14F-4D97-AF65-F5344CB8AC3E}">
        <p14:creationId xmlns:p14="http://schemas.microsoft.com/office/powerpoint/2010/main" val="29458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smtClean="0">
                <a:latin typeface="+mn-lt"/>
              </a:rPr>
              <a:t>Space Fence is in development and is the replacement of the Space Surveillance System.</a:t>
            </a:r>
          </a:p>
          <a:p>
            <a:pPr>
              <a:lnSpc>
                <a:spcPct val="100000"/>
              </a:lnSpc>
            </a:pPr>
            <a:r>
              <a:rPr lang="en-US" sz="1200" dirty="0" smtClean="0">
                <a:latin typeface="+mn-lt"/>
              </a:rPr>
              <a:t>When it comes online in 2022 it will provide S-band ground-based radars in the Marshall Islands to track any object larger than a golf ball. This is an improvement from tracking capability of about basket-ball size objects with the Space Surveillance System.</a:t>
            </a:r>
          </a:p>
          <a:p>
            <a:pPr>
              <a:lnSpc>
                <a:spcPct val="100000"/>
              </a:lnSpc>
            </a:pPr>
            <a:r>
              <a:rPr lang="en-US" sz="1200" dirty="0" smtClean="0">
                <a:latin typeface="+mn-lt"/>
              </a:rPr>
              <a:t>It will cost $914 million</a:t>
            </a:r>
          </a:p>
          <a:p>
            <a:pPr>
              <a:lnSpc>
                <a:spcPct val="100000"/>
              </a:lnSpc>
            </a:pPr>
            <a:endParaRPr lang="en-US" sz="1200" dirty="0" smtClean="0">
              <a:latin typeface="+mn-lt"/>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8646707-6BBD-41A9-B4DF-0C76A73A2D2A}" type="slidenum">
              <a:rPr lang="en-US" smtClean="0"/>
              <a:t>10</a:t>
            </a:fld>
            <a:endParaRPr lang="en-US" dirty="0"/>
          </a:p>
        </p:txBody>
      </p:sp>
    </p:spTree>
    <p:extLst>
      <p:ext uri="{BB962C8B-B14F-4D97-AF65-F5344CB8AC3E}">
        <p14:creationId xmlns:p14="http://schemas.microsoft.com/office/powerpoint/2010/main" val="60899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3D941-64CD-4CB8-84F1-35216A2E32D0}" type="datetime1">
              <a:rPr lang="en-US" smtClean="0"/>
              <a:t>1/23/2016</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
        <p:nvSpPr>
          <p:cNvPr id="6" name="Slide Number Placeholder 5"/>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243738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84555-5E73-4758-8DEF-5AD3D0BB94AD}" type="datetime1">
              <a:rPr lang="en-US" smtClean="0"/>
              <a:t>1/23/2016</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
        <p:nvSpPr>
          <p:cNvPr id="6" name="Slide Number Placeholder 5"/>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388860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296B8-16F4-4494-BAA4-E484C8B831EB}" type="datetime1">
              <a:rPr lang="en-US" smtClean="0"/>
              <a:t>1/23/2016</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
        <p:nvSpPr>
          <p:cNvPr id="6" name="Slide Number Placeholder 5"/>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197385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B3D88-CBF6-466E-A244-A5736B5512ED}" type="datetime1">
              <a:rPr lang="en-US" smtClean="0"/>
              <a:t>1/23/2016</a:t>
            </a:fld>
            <a:endParaRPr lang="en-US"/>
          </a:p>
        </p:txBody>
      </p:sp>
      <p:sp>
        <p:nvSpPr>
          <p:cNvPr id="6" name="Slide Number Placeholder 5"/>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118015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56DAA-6285-4D3F-B98A-4003F8AE9C2C}" type="datetime1">
              <a:rPr lang="en-US" smtClean="0"/>
              <a:t>1/23/2016</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
        <p:nvSpPr>
          <p:cNvPr id="6" name="Slide Number Placeholder 5"/>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25535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0174B-3A11-40D1-8673-D9892DFDA9DE}" type="datetime1">
              <a:rPr lang="en-US" smtClean="0"/>
              <a:t>1/23/2016</a:t>
            </a:fld>
            <a:endParaRPr lang="en-US"/>
          </a:p>
        </p:txBody>
      </p:sp>
      <p:sp>
        <p:nvSpPr>
          <p:cNvPr id="6" name="Footer Placeholder 5"/>
          <p:cNvSpPr>
            <a:spLocks noGrp="1"/>
          </p:cNvSpPr>
          <p:nvPr>
            <p:ph type="ftr" sz="quarter" idx="11"/>
          </p:nvPr>
        </p:nvSpPr>
        <p:spPr/>
        <p:txBody>
          <a:bodyPr/>
          <a:lstStyle/>
          <a:p>
            <a:r>
              <a:rPr lang="en-US" smtClean="0"/>
              <a:t>FOR OFFICIAL USE ONLY</a:t>
            </a:r>
            <a:endParaRPr lang="en-US"/>
          </a:p>
        </p:txBody>
      </p:sp>
      <p:sp>
        <p:nvSpPr>
          <p:cNvPr id="7" name="Slide Number Placeholder 6"/>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337492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BEF10-263E-4155-B04E-81D0EFC5EDB9}" type="datetime1">
              <a:rPr lang="en-US" smtClean="0"/>
              <a:t>1/23/2016</a:t>
            </a:fld>
            <a:endParaRPr lang="en-US"/>
          </a:p>
        </p:txBody>
      </p:sp>
      <p:sp>
        <p:nvSpPr>
          <p:cNvPr id="8" name="Footer Placeholder 7"/>
          <p:cNvSpPr>
            <a:spLocks noGrp="1"/>
          </p:cNvSpPr>
          <p:nvPr>
            <p:ph type="ftr" sz="quarter" idx="11"/>
          </p:nvPr>
        </p:nvSpPr>
        <p:spPr/>
        <p:txBody>
          <a:bodyPr/>
          <a:lstStyle/>
          <a:p>
            <a:r>
              <a:rPr lang="en-US" smtClean="0"/>
              <a:t>FOR OFFICIAL USE ONLY</a:t>
            </a:r>
            <a:endParaRPr lang="en-US"/>
          </a:p>
        </p:txBody>
      </p:sp>
      <p:sp>
        <p:nvSpPr>
          <p:cNvPr id="9" name="Slide Number Placeholder 8"/>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332355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471C1-EB04-4E6A-9C6C-0F57EB845552}" type="datetime1">
              <a:rPr lang="en-US" smtClean="0"/>
              <a:t>1/23/2016</a:t>
            </a:fld>
            <a:endParaRPr lang="en-US"/>
          </a:p>
        </p:txBody>
      </p:sp>
      <p:sp>
        <p:nvSpPr>
          <p:cNvPr id="4" name="Footer Placeholder 3"/>
          <p:cNvSpPr>
            <a:spLocks noGrp="1"/>
          </p:cNvSpPr>
          <p:nvPr>
            <p:ph type="ftr" sz="quarter" idx="11"/>
          </p:nvPr>
        </p:nvSpPr>
        <p:spPr/>
        <p:txBody>
          <a:bodyPr/>
          <a:lstStyle/>
          <a:p>
            <a:r>
              <a:rPr lang="en-US" smtClean="0"/>
              <a:t>FOR OFFICIAL USE ONLY</a:t>
            </a:r>
            <a:endParaRPr lang="en-US"/>
          </a:p>
        </p:txBody>
      </p:sp>
      <p:sp>
        <p:nvSpPr>
          <p:cNvPr id="5" name="Slide Number Placeholder 4"/>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344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6DB20-BA6C-4D5B-9CBF-851941DC29FB}" type="datetime1">
              <a:rPr lang="en-US" smtClean="0"/>
              <a:t>1/23/2016</a:t>
            </a:fld>
            <a:endParaRPr lang="en-US"/>
          </a:p>
        </p:txBody>
      </p:sp>
      <p:sp>
        <p:nvSpPr>
          <p:cNvPr id="3" name="Footer Placeholder 2"/>
          <p:cNvSpPr>
            <a:spLocks noGrp="1"/>
          </p:cNvSpPr>
          <p:nvPr>
            <p:ph type="ftr" sz="quarter" idx="11"/>
          </p:nvPr>
        </p:nvSpPr>
        <p:spPr/>
        <p:txBody>
          <a:bodyPr/>
          <a:lstStyle/>
          <a:p>
            <a:r>
              <a:rPr lang="en-US" smtClean="0"/>
              <a:t>FOR OFFICIAL USE ONLY</a:t>
            </a:r>
            <a:endParaRPr lang="en-US"/>
          </a:p>
        </p:txBody>
      </p:sp>
      <p:sp>
        <p:nvSpPr>
          <p:cNvPr id="4" name="Slide Number Placeholder 3"/>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1688-A03C-4A92-BB2A-5ECBCF3BC579}" type="datetime1">
              <a:rPr lang="en-US" smtClean="0"/>
              <a:t>1/23/2016</a:t>
            </a:fld>
            <a:endParaRPr lang="en-US"/>
          </a:p>
        </p:txBody>
      </p:sp>
      <p:sp>
        <p:nvSpPr>
          <p:cNvPr id="6" name="Footer Placeholder 5"/>
          <p:cNvSpPr>
            <a:spLocks noGrp="1"/>
          </p:cNvSpPr>
          <p:nvPr>
            <p:ph type="ftr" sz="quarter" idx="11"/>
          </p:nvPr>
        </p:nvSpPr>
        <p:spPr/>
        <p:txBody>
          <a:bodyPr/>
          <a:lstStyle/>
          <a:p>
            <a:r>
              <a:rPr lang="en-US" smtClean="0"/>
              <a:t>FOR OFFICIAL USE ONLY</a:t>
            </a:r>
            <a:endParaRPr lang="en-US"/>
          </a:p>
        </p:txBody>
      </p:sp>
      <p:sp>
        <p:nvSpPr>
          <p:cNvPr id="7" name="Slide Number Placeholder 6"/>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212285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C653C-4AE0-44B7-8082-3FACD3F39DA1}" type="datetime1">
              <a:rPr lang="en-US" smtClean="0"/>
              <a:t>1/23/2016</a:t>
            </a:fld>
            <a:endParaRPr lang="en-US"/>
          </a:p>
        </p:txBody>
      </p:sp>
      <p:sp>
        <p:nvSpPr>
          <p:cNvPr id="6" name="Footer Placeholder 5"/>
          <p:cNvSpPr>
            <a:spLocks noGrp="1"/>
          </p:cNvSpPr>
          <p:nvPr>
            <p:ph type="ftr" sz="quarter" idx="11"/>
          </p:nvPr>
        </p:nvSpPr>
        <p:spPr/>
        <p:txBody>
          <a:bodyPr/>
          <a:lstStyle/>
          <a:p>
            <a:r>
              <a:rPr lang="en-US" smtClean="0"/>
              <a:t>FOR OFFICIAL USE ONLY</a:t>
            </a:r>
            <a:endParaRPr lang="en-US"/>
          </a:p>
        </p:txBody>
      </p:sp>
      <p:sp>
        <p:nvSpPr>
          <p:cNvPr id="7" name="Slide Number Placeholder 6"/>
          <p:cNvSpPr>
            <a:spLocks noGrp="1"/>
          </p:cNvSpPr>
          <p:nvPr>
            <p:ph type="sldNum" sz="quarter" idx="12"/>
          </p:nvPr>
        </p:nvSpPr>
        <p:spPr/>
        <p:txBody>
          <a:bodyPr/>
          <a:lstStyle/>
          <a:p>
            <a:fld id="{D26A2C80-16AB-4968-8EC3-455ED6B9543B}" type="slidenum">
              <a:rPr lang="en-US" smtClean="0"/>
              <a:t>‹#›</a:t>
            </a:fld>
            <a:endParaRPr lang="en-US"/>
          </a:p>
        </p:txBody>
      </p:sp>
    </p:spTree>
    <p:extLst>
      <p:ext uri="{BB962C8B-B14F-4D97-AF65-F5344CB8AC3E}">
        <p14:creationId xmlns:p14="http://schemas.microsoft.com/office/powerpoint/2010/main" val="60706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AF80F-0A1A-4D21-A118-365E56031F02}" type="datetime1">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FOR OFFICIAL USE ONLY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2C80-16AB-4968-8EC3-455ED6B9543B}" type="slidenum">
              <a:rPr lang="en-US" smtClean="0"/>
              <a:t>‹#›</a:t>
            </a:fld>
            <a:endParaRPr lang="en-US"/>
          </a:p>
        </p:txBody>
      </p:sp>
    </p:spTree>
    <p:extLst>
      <p:ext uri="{BB962C8B-B14F-4D97-AF65-F5344CB8AC3E}">
        <p14:creationId xmlns:p14="http://schemas.microsoft.com/office/powerpoint/2010/main" val="97948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 y="1177943"/>
            <a:ext cx="12191997" cy="2330015"/>
          </a:xfrm>
          <a:ln>
            <a:noFill/>
          </a:ln>
        </p:spPr>
        <p:txBody>
          <a:bodyPr>
            <a:normAutofit/>
          </a:bodyPr>
          <a:lstStyle/>
          <a:p>
            <a:pPr>
              <a:lnSpc>
                <a:spcPct val="100000"/>
              </a:lnSpc>
            </a:pPr>
            <a:r>
              <a:rPr lang="en-US" sz="4800" dirty="0" smtClean="0">
                <a:latin typeface="+mn-lt"/>
              </a:rPr>
              <a:t>Space Situational Awareness (SSA) Services – </a:t>
            </a:r>
            <a:br>
              <a:rPr lang="en-US" sz="4800" dirty="0" smtClean="0">
                <a:latin typeface="+mn-lt"/>
              </a:rPr>
            </a:br>
            <a:r>
              <a:rPr lang="en-US" sz="4800" dirty="0" smtClean="0">
                <a:latin typeface="+mn-lt"/>
              </a:rPr>
              <a:t>Current and Future US Capabilities </a:t>
            </a:r>
            <a:endParaRPr lang="en-US" sz="4800" dirty="0">
              <a:latin typeface="+mn-lt"/>
            </a:endParaRPr>
          </a:p>
        </p:txBody>
      </p:sp>
      <p:sp>
        <p:nvSpPr>
          <p:cNvPr id="3" name="Subtitle 2"/>
          <p:cNvSpPr>
            <a:spLocks noGrp="1"/>
          </p:cNvSpPr>
          <p:nvPr>
            <p:ph type="subTitle" idx="1"/>
          </p:nvPr>
        </p:nvSpPr>
        <p:spPr>
          <a:xfrm>
            <a:off x="2177716" y="3787928"/>
            <a:ext cx="8077200" cy="1689950"/>
          </a:xfrm>
        </p:spPr>
        <p:txBody>
          <a:bodyPr>
            <a:normAutofit fontScale="92500" lnSpcReduction="10000"/>
          </a:bodyPr>
          <a:lstStyle/>
          <a:p>
            <a:pPr>
              <a:lnSpc>
                <a:spcPct val="100000"/>
              </a:lnSpc>
            </a:pPr>
            <a:r>
              <a:rPr lang="en-US" sz="3600" dirty="0">
                <a:latin typeface="+mn-lt"/>
              </a:rPr>
              <a:t>Bhavya Lal, </a:t>
            </a:r>
            <a:r>
              <a:rPr lang="en-US" sz="3600" dirty="0" smtClean="0">
                <a:latin typeface="+mn-lt"/>
              </a:rPr>
              <a:t>Ph.D. (blal@ida.org)</a:t>
            </a:r>
          </a:p>
          <a:p>
            <a:pPr>
              <a:lnSpc>
                <a:spcPct val="100000"/>
              </a:lnSpc>
            </a:pPr>
            <a:r>
              <a:rPr lang="en-US" sz="3200" dirty="0" smtClean="0">
                <a:latin typeface="+mn-lt"/>
              </a:rPr>
              <a:t>Science </a:t>
            </a:r>
            <a:r>
              <a:rPr lang="en-US" sz="3200" dirty="0">
                <a:latin typeface="+mn-lt"/>
              </a:rPr>
              <a:t>and Technology Policy </a:t>
            </a:r>
            <a:r>
              <a:rPr lang="en-US" sz="3200" dirty="0" smtClean="0">
                <a:latin typeface="+mn-lt"/>
              </a:rPr>
              <a:t>Institute</a:t>
            </a:r>
          </a:p>
          <a:p>
            <a:pPr>
              <a:lnSpc>
                <a:spcPct val="100000"/>
              </a:lnSpc>
            </a:pPr>
            <a:r>
              <a:rPr lang="en-US" sz="3200" dirty="0" smtClean="0"/>
              <a:t>1899 Pennsylvania Avenue, Washington DC 20006</a:t>
            </a:r>
            <a:endParaRPr lang="en-US" sz="3200" dirty="0" smtClean="0">
              <a:latin typeface="+mn-lt"/>
            </a:endParaRPr>
          </a:p>
        </p:txBody>
      </p:sp>
      <p:pic>
        <p:nvPicPr>
          <p:cNvPr id="7" name="Picture 6" descr="STPI three line logo PNG.png"/>
          <p:cNvPicPr>
            <a:picLocks noChangeAspect="1"/>
          </p:cNvPicPr>
          <p:nvPr/>
        </p:nvPicPr>
        <p:blipFill>
          <a:blip r:embed="rId3" cstate="print"/>
          <a:stretch>
            <a:fillRect/>
          </a:stretch>
        </p:blipFill>
        <p:spPr>
          <a:xfrm>
            <a:off x="4466549" y="228601"/>
            <a:ext cx="3499534" cy="949342"/>
          </a:xfrm>
          <a:prstGeom prst="rect">
            <a:avLst/>
          </a:prstGeom>
        </p:spPr>
      </p:pic>
    </p:spTree>
    <p:extLst>
      <p:ext uri="{BB962C8B-B14F-4D97-AF65-F5344CB8AC3E}">
        <p14:creationId xmlns:p14="http://schemas.microsoft.com/office/powerpoint/2010/main" val="1341797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err="1" smtClean="0">
                <a:latin typeface="+mn-lt"/>
              </a:rPr>
              <a:t>JSpOC</a:t>
            </a:r>
            <a:r>
              <a:rPr lang="en-US" dirty="0" smtClean="0">
                <a:latin typeface="+mn-lt"/>
              </a:rPr>
              <a:t> Status</a:t>
            </a:r>
            <a:endParaRPr lang="en-US" dirty="0">
              <a:latin typeface="+mn-lt"/>
            </a:endParaRPr>
          </a:p>
        </p:txBody>
      </p:sp>
      <p:sp>
        <p:nvSpPr>
          <p:cNvPr id="3" name="Content Placeholder 2"/>
          <p:cNvSpPr>
            <a:spLocks noGrp="1"/>
          </p:cNvSpPr>
          <p:nvPr>
            <p:ph idx="1"/>
          </p:nvPr>
        </p:nvSpPr>
        <p:spPr>
          <a:xfrm>
            <a:off x="1557338" y="1600200"/>
            <a:ext cx="8653462" cy="4800600"/>
          </a:xfrm>
        </p:spPr>
        <p:txBody>
          <a:bodyPr>
            <a:noAutofit/>
          </a:bodyPr>
          <a:lstStyle/>
          <a:p>
            <a:pPr>
              <a:lnSpc>
                <a:spcPct val="120000"/>
              </a:lnSpc>
            </a:pPr>
            <a:r>
              <a:rPr lang="en-US" sz="2000" dirty="0" err="1">
                <a:latin typeface="+mn-lt"/>
              </a:rPr>
              <a:t>JSpOC</a:t>
            </a:r>
            <a:r>
              <a:rPr lang="en-US" sz="2000" dirty="0">
                <a:latin typeface="+mn-lt"/>
              </a:rPr>
              <a:t> </a:t>
            </a:r>
            <a:r>
              <a:rPr lang="en-US" sz="2000" dirty="0" smtClean="0">
                <a:latin typeface="+mn-lt"/>
              </a:rPr>
              <a:t>in midst of a decade long process to replace/upgrade computer systems</a:t>
            </a:r>
          </a:p>
          <a:p>
            <a:pPr lvl="1">
              <a:lnSpc>
                <a:spcPct val="120000"/>
              </a:lnSpc>
            </a:pPr>
            <a:r>
              <a:rPr lang="en-US" sz="1600" dirty="0" smtClean="0">
                <a:latin typeface="+mn-lt"/>
              </a:rPr>
              <a:t>Currently</a:t>
            </a:r>
            <a:r>
              <a:rPr lang="en-US" sz="1600" dirty="0">
                <a:latin typeface="+mn-lt"/>
              </a:rPr>
              <a:t>, the computer systems used by </a:t>
            </a:r>
            <a:r>
              <a:rPr lang="en-US" sz="1600" dirty="0" err="1">
                <a:latin typeface="+mn-lt"/>
              </a:rPr>
              <a:t>JSpOC</a:t>
            </a:r>
            <a:r>
              <a:rPr lang="en-US" sz="1600" dirty="0">
                <a:latin typeface="+mn-lt"/>
              </a:rPr>
              <a:t> are the legacy Space Defense Operations Center (SPADOC) and Correlation, Analysis, and Verification of Ephemerides Network (</a:t>
            </a:r>
            <a:r>
              <a:rPr lang="en-US" sz="1600" dirty="0" err="1">
                <a:latin typeface="+mn-lt"/>
              </a:rPr>
              <a:t>CAVENet</a:t>
            </a:r>
            <a:r>
              <a:rPr lang="en-US" sz="1600" dirty="0">
                <a:latin typeface="+mn-lt"/>
              </a:rPr>
              <a:t>) systems, which are in the process of being replaced by the </a:t>
            </a:r>
            <a:r>
              <a:rPr lang="en-US" sz="1600" dirty="0" err="1">
                <a:latin typeface="+mn-lt"/>
              </a:rPr>
              <a:t>JSpOC</a:t>
            </a:r>
            <a:r>
              <a:rPr lang="en-US" sz="1600" dirty="0">
                <a:latin typeface="+mn-lt"/>
              </a:rPr>
              <a:t> Mission System (JMS</a:t>
            </a:r>
            <a:r>
              <a:rPr lang="en-US" sz="1600" dirty="0" smtClean="0">
                <a:latin typeface="+mn-lt"/>
              </a:rPr>
              <a:t>)</a:t>
            </a:r>
          </a:p>
          <a:p>
            <a:pPr lvl="1">
              <a:lnSpc>
                <a:spcPct val="120000"/>
              </a:lnSpc>
            </a:pPr>
            <a:r>
              <a:rPr lang="en-US" sz="1600" dirty="0" smtClean="0">
                <a:latin typeface="+mn-lt"/>
              </a:rPr>
              <a:t>While </a:t>
            </a:r>
            <a:r>
              <a:rPr lang="en-US" sz="1600" dirty="0">
                <a:latin typeface="+mn-lt"/>
              </a:rPr>
              <a:t>JMS is predicted to greatly improve these capabilities over the existing SPADOC and </a:t>
            </a:r>
            <a:r>
              <a:rPr lang="en-US" sz="1600" dirty="0" err="1">
                <a:latin typeface="+mn-lt"/>
              </a:rPr>
              <a:t>CAVENet</a:t>
            </a:r>
            <a:r>
              <a:rPr lang="en-US" sz="1600" dirty="0">
                <a:latin typeface="+mn-lt"/>
              </a:rPr>
              <a:t> systems, its actual performance is still an unknown, and the schedule for delivery has slipped several </a:t>
            </a:r>
            <a:r>
              <a:rPr lang="en-US" sz="1600" dirty="0" smtClean="0">
                <a:latin typeface="+mn-lt"/>
              </a:rPr>
              <a:t>times</a:t>
            </a:r>
          </a:p>
          <a:p>
            <a:pPr lvl="1">
              <a:lnSpc>
                <a:spcPct val="120000"/>
              </a:lnSpc>
            </a:pPr>
            <a:r>
              <a:rPr lang="en-US" sz="1600" dirty="0" smtClean="0">
                <a:latin typeface="+mn-lt"/>
              </a:rPr>
              <a:t>Currently</a:t>
            </a:r>
            <a:r>
              <a:rPr lang="en-US" sz="1600" dirty="0">
                <a:latin typeface="+mn-lt"/>
              </a:rPr>
              <a:t>, the astrodynamics “guts” of JMS are not slated for deployment until October </a:t>
            </a:r>
            <a:r>
              <a:rPr lang="en-US" sz="1600" dirty="0" smtClean="0">
                <a:latin typeface="+mn-lt"/>
              </a:rPr>
              <a:t>2016</a:t>
            </a:r>
          </a:p>
          <a:p>
            <a:pPr lvl="1">
              <a:lnSpc>
                <a:spcPct val="120000"/>
              </a:lnSpc>
            </a:pPr>
            <a:r>
              <a:rPr lang="en-US" sz="1600" dirty="0" smtClean="0">
                <a:latin typeface="+mn-lt"/>
              </a:rPr>
              <a:t>Questions remain as to the ability to insert non-DOD requirements into JMS</a:t>
            </a:r>
          </a:p>
          <a:p>
            <a:pPr>
              <a:lnSpc>
                <a:spcPct val="120000"/>
              </a:lnSpc>
            </a:pPr>
            <a:r>
              <a:rPr lang="en-US" sz="2000" dirty="0" smtClean="0">
                <a:latin typeface="+mn-lt"/>
              </a:rPr>
              <a:t>DOD also updating </a:t>
            </a:r>
            <a:r>
              <a:rPr lang="en-US" sz="2000" dirty="0">
                <a:latin typeface="+mn-lt"/>
              </a:rPr>
              <a:t>sensor system to Space Fence from Space Surveillance </a:t>
            </a:r>
            <a:r>
              <a:rPr lang="en-US" sz="2000" dirty="0" smtClean="0">
                <a:latin typeface="+mn-lt"/>
              </a:rPr>
              <a:t>System (unrelated to launch/re-entry)</a:t>
            </a:r>
          </a:p>
          <a:p>
            <a:pPr>
              <a:lnSpc>
                <a:spcPct val="120000"/>
              </a:lnSpc>
            </a:pPr>
            <a:r>
              <a:rPr lang="en-US" sz="2000" dirty="0">
                <a:latin typeface="+mn-lt"/>
              </a:rPr>
              <a:t>DOD/IC is proposing adding a second space control/protection facility in light of rising </a:t>
            </a:r>
            <a:r>
              <a:rPr lang="en-US" sz="2000" dirty="0" smtClean="0">
                <a:latin typeface="+mn-lt"/>
              </a:rPr>
              <a:t>threats</a:t>
            </a:r>
            <a:endParaRPr lang="en-US" sz="2000" dirty="0">
              <a:latin typeface="+mn-lt"/>
            </a:endParaRPr>
          </a:p>
        </p:txBody>
      </p:sp>
      <p:sp>
        <p:nvSpPr>
          <p:cNvPr id="5" name="Slide Number Placeholder 4"/>
          <p:cNvSpPr>
            <a:spLocks noGrp="1"/>
          </p:cNvSpPr>
          <p:nvPr>
            <p:ph type="sldNum" sz="quarter" idx="12"/>
          </p:nvPr>
        </p:nvSpPr>
        <p:spPr/>
        <p:txBody>
          <a:bodyPr/>
          <a:lstStyle/>
          <a:p>
            <a:fld id="{D26A2C80-16AB-4968-8EC3-455ED6B9543B}" type="slidenum">
              <a:rPr lang="en-US" smtClean="0"/>
              <a:t>10</a:t>
            </a:fld>
            <a:endParaRPr lang="en-US"/>
          </a:p>
        </p:txBody>
      </p:sp>
    </p:spTree>
    <p:extLst>
      <p:ext uri="{BB962C8B-B14F-4D97-AF65-F5344CB8AC3E}">
        <p14:creationId xmlns:p14="http://schemas.microsoft.com/office/powerpoint/2010/main" val="1829752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dirty="0" smtClean="0">
                <a:latin typeface="+mn-lt"/>
              </a:rPr>
              <a:t>NASA </a:t>
            </a:r>
            <a:r>
              <a:rPr lang="en-US" dirty="0">
                <a:latin typeface="+mn-lt"/>
              </a:rPr>
              <a:t>Conjunction Assessment Risk Analysis (CARA) </a:t>
            </a:r>
            <a:r>
              <a:rPr lang="en-US" dirty="0" smtClean="0">
                <a:latin typeface="+mn-lt"/>
              </a:rPr>
              <a:t>Team</a:t>
            </a:r>
            <a:endParaRPr lang="en-US" dirty="0">
              <a:latin typeface="+mn-lt"/>
            </a:endParaRPr>
          </a:p>
        </p:txBody>
      </p:sp>
      <p:sp>
        <p:nvSpPr>
          <p:cNvPr id="3" name="Content Placeholder 2"/>
          <p:cNvSpPr>
            <a:spLocks noGrp="1"/>
          </p:cNvSpPr>
          <p:nvPr>
            <p:ph idx="1"/>
          </p:nvPr>
        </p:nvSpPr>
        <p:spPr/>
        <p:txBody>
          <a:bodyPr>
            <a:normAutofit/>
          </a:bodyPr>
          <a:lstStyle/>
          <a:p>
            <a:pPr>
              <a:lnSpc>
                <a:spcPct val="120000"/>
              </a:lnSpc>
            </a:pPr>
            <a:r>
              <a:rPr lang="en-US" dirty="0" smtClean="0">
                <a:latin typeface="+mn-lt"/>
              </a:rPr>
              <a:t>CARA sits within JSpOC to support over 65 NASA missions in LEO, GEO and HEO and all manned space flight missions</a:t>
            </a:r>
          </a:p>
          <a:p>
            <a:pPr>
              <a:lnSpc>
                <a:spcPct val="120000"/>
              </a:lnSpc>
            </a:pPr>
            <a:r>
              <a:rPr lang="en-US" dirty="0" smtClean="0">
                <a:latin typeface="+mn-lt"/>
              </a:rPr>
              <a:t>JSpOC delivers to the CARA team information on predicted close approaches. The CARA team processes the data and provides a risk assessment. </a:t>
            </a:r>
          </a:p>
          <a:p>
            <a:pPr>
              <a:lnSpc>
                <a:spcPct val="120000"/>
              </a:lnSpc>
            </a:pPr>
            <a:r>
              <a:rPr lang="en-US" dirty="0" smtClean="0">
                <a:latin typeface="+mn-lt"/>
              </a:rPr>
              <a:t>CARA also plans orbit changes and coordinates with neighboring spacecraft</a:t>
            </a:r>
          </a:p>
        </p:txBody>
      </p:sp>
      <p:sp>
        <p:nvSpPr>
          <p:cNvPr id="4" name="Slide Number Placeholder 3"/>
          <p:cNvSpPr>
            <a:spLocks noGrp="1"/>
          </p:cNvSpPr>
          <p:nvPr>
            <p:ph type="sldNum" sz="quarter" idx="12"/>
          </p:nvPr>
        </p:nvSpPr>
        <p:spPr/>
        <p:txBody>
          <a:bodyPr/>
          <a:lstStyle/>
          <a:p>
            <a:fld id="{D26A2C80-16AB-4968-8EC3-455ED6B9543B}" type="slidenum">
              <a:rPr lang="en-US" smtClean="0"/>
              <a:t>11</a:t>
            </a:fld>
            <a:endParaRPr lang="en-US"/>
          </a:p>
        </p:txBody>
      </p:sp>
    </p:spTree>
    <p:extLst>
      <p:ext uri="{BB962C8B-B14F-4D97-AF65-F5344CB8AC3E}">
        <p14:creationId xmlns:p14="http://schemas.microsoft.com/office/powerpoint/2010/main" val="600104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dirty="0">
                <a:latin typeface="+mn-lt"/>
              </a:rPr>
              <a:t>Analytical </a:t>
            </a:r>
            <a:r>
              <a:rPr lang="en-US" dirty="0" smtClean="0">
                <a:latin typeface="+mn-lt"/>
              </a:rPr>
              <a:t>Graphics Inc. </a:t>
            </a:r>
            <a:r>
              <a:rPr lang="en-US" dirty="0" err="1" smtClean="0">
                <a:latin typeface="+mn-lt"/>
              </a:rPr>
              <a:t>ComSpOC</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pPr>
              <a:lnSpc>
                <a:spcPct val="120000"/>
              </a:lnSpc>
            </a:pPr>
            <a:r>
              <a:rPr lang="en-US" dirty="0" smtClean="0">
                <a:latin typeface="+mn-lt"/>
              </a:rPr>
              <a:t>Commercial initiative to provide some of the same services as the </a:t>
            </a:r>
            <a:r>
              <a:rPr lang="en-US" dirty="0" err="1" smtClean="0">
                <a:latin typeface="+mn-lt"/>
              </a:rPr>
              <a:t>JSpOC</a:t>
            </a:r>
            <a:endParaRPr lang="en-US" dirty="0" smtClean="0">
              <a:latin typeface="+mn-lt"/>
            </a:endParaRPr>
          </a:p>
          <a:p>
            <a:pPr>
              <a:lnSpc>
                <a:spcPct val="120000"/>
              </a:lnSpc>
            </a:pPr>
            <a:r>
              <a:rPr lang="en-US" dirty="0" err="1">
                <a:latin typeface="+mn-lt"/>
              </a:rPr>
              <a:t>ComSpOC</a:t>
            </a:r>
            <a:r>
              <a:rPr lang="en-US" dirty="0">
                <a:latin typeface="+mn-lt"/>
              </a:rPr>
              <a:t> tracking 5,000+ total space objects, 75% of all active global GEO satellites and 100% of all active GEO satellites over the continental U.S. </a:t>
            </a:r>
          </a:p>
          <a:p>
            <a:pPr lvl="1">
              <a:lnSpc>
                <a:spcPct val="120000"/>
              </a:lnSpc>
            </a:pPr>
            <a:r>
              <a:rPr lang="en-US" dirty="0" smtClean="0">
                <a:latin typeface="+mn-lt"/>
              </a:rPr>
              <a:t>Network of globally distributed optical, radio frequency, radar and space-based </a:t>
            </a:r>
            <a:r>
              <a:rPr lang="en-US" dirty="0">
                <a:latin typeface="+mn-lt"/>
              </a:rPr>
              <a:t>sensors - </a:t>
            </a:r>
            <a:r>
              <a:rPr lang="en-US" dirty="0" smtClean="0">
                <a:latin typeface="+mn-lt"/>
              </a:rPr>
              <a:t>more </a:t>
            </a:r>
            <a:r>
              <a:rPr lang="en-US" dirty="0">
                <a:latin typeface="+mn-lt"/>
              </a:rPr>
              <a:t>than 28 optical sensors and one radar site</a:t>
            </a:r>
          </a:p>
          <a:p>
            <a:pPr lvl="1">
              <a:lnSpc>
                <a:spcPct val="120000"/>
              </a:lnSpc>
            </a:pPr>
            <a:r>
              <a:rPr lang="en-US" dirty="0" smtClean="0">
                <a:latin typeface="+mn-lt"/>
              </a:rPr>
              <a:t>DOD’s publicly available data (two line elements)</a:t>
            </a:r>
          </a:p>
          <a:p>
            <a:pPr lvl="1">
              <a:lnSpc>
                <a:spcPct val="120000"/>
              </a:lnSpc>
            </a:pPr>
            <a:r>
              <a:rPr lang="en-US" dirty="0" smtClean="0">
                <a:latin typeface="+mn-lt"/>
              </a:rPr>
              <a:t>Owner/operator data</a:t>
            </a:r>
          </a:p>
          <a:p>
            <a:pPr lvl="1">
              <a:lnSpc>
                <a:spcPct val="120000"/>
              </a:lnSpc>
            </a:pPr>
            <a:r>
              <a:rPr lang="en-US" dirty="0" smtClean="0">
                <a:latin typeface="+mn-lt"/>
              </a:rPr>
              <a:t>International government sensors</a:t>
            </a:r>
          </a:p>
          <a:p>
            <a:pPr>
              <a:lnSpc>
                <a:spcPct val="120000"/>
              </a:lnSpc>
            </a:pPr>
            <a:r>
              <a:rPr lang="en-US" dirty="0" smtClean="0">
                <a:latin typeface="+mn-lt"/>
              </a:rPr>
              <a:t>~ 3 FTEs required</a:t>
            </a:r>
          </a:p>
        </p:txBody>
      </p:sp>
      <p:sp>
        <p:nvSpPr>
          <p:cNvPr id="4" name="Slide Number Placeholder 3"/>
          <p:cNvSpPr>
            <a:spLocks noGrp="1"/>
          </p:cNvSpPr>
          <p:nvPr>
            <p:ph type="sldNum" sz="quarter" idx="12"/>
          </p:nvPr>
        </p:nvSpPr>
        <p:spPr/>
        <p:txBody>
          <a:bodyPr/>
          <a:lstStyle/>
          <a:p>
            <a:fld id="{D26A2C80-16AB-4968-8EC3-455ED6B9543B}" type="slidenum">
              <a:rPr lang="en-US" smtClean="0"/>
              <a:t>12</a:t>
            </a:fld>
            <a:endParaRPr lang="en-US"/>
          </a:p>
        </p:txBody>
      </p:sp>
    </p:spTree>
    <p:extLst>
      <p:ext uri="{BB962C8B-B14F-4D97-AF65-F5344CB8AC3E}">
        <p14:creationId xmlns:p14="http://schemas.microsoft.com/office/powerpoint/2010/main" val="421097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err="1" smtClean="0">
                <a:latin typeface="+mn-lt"/>
              </a:rPr>
              <a:t>ComSpOC</a:t>
            </a:r>
            <a:r>
              <a:rPr lang="en-US" dirty="0" smtClean="0">
                <a:latin typeface="+mn-lt"/>
              </a:rPr>
              <a:t> Sensor Network</a:t>
            </a:r>
            <a:endParaRPr lang="en-US" dirty="0">
              <a:latin typeface="+mn-lt"/>
            </a:endParaRPr>
          </a:p>
        </p:txBody>
      </p:sp>
      <p:pic>
        <p:nvPicPr>
          <p:cNvPr id="6" name="Picture 5"/>
          <p:cNvPicPr>
            <a:picLocks noChangeAspect="1"/>
          </p:cNvPicPr>
          <p:nvPr/>
        </p:nvPicPr>
        <p:blipFill>
          <a:blip r:embed="rId3"/>
          <a:stretch>
            <a:fillRect/>
          </a:stretch>
        </p:blipFill>
        <p:spPr>
          <a:xfrm>
            <a:off x="343087" y="1280160"/>
            <a:ext cx="11505825" cy="5577840"/>
          </a:xfrm>
          <a:prstGeom prst="rect">
            <a:avLst/>
          </a:prstGeom>
        </p:spPr>
      </p:pic>
      <p:sp>
        <p:nvSpPr>
          <p:cNvPr id="4" name="Slide Number Placeholder 3"/>
          <p:cNvSpPr>
            <a:spLocks noGrp="1"/>
          </p:cNvSpPr>
          <p:nvPr>
            <p:ph type="sldNum" sz="quarter" idx="12"/>
          </p:nvPr>
        </p:nvSpPr>
        <p:spPr/>
        <p:txBody>
          <a:bodyPr/>
          <a:lstStyle/>
          <a:p>
            <a:fld id="{D26A2C80-16AB-4968-8EC3-455ED6B9543B}" type="slidenum">
              <a:rPr lang="en-US" smtClean="0"/>
              <a:t>13</a:t>
            </a:fld>
            <a:endParaRPr lang="en-US"/>
          </a:p>
        </p:txBody>
      </p:sp>
      <p:sp>
        <p:nvSpPr>
          <p:cNvPr id="5" name="Footer Placeholder 4"/>
          <p:cNvSpPr>
            <a:spLocks noGrp="1"/>
          </p:cNvSpPr>
          <p:nvPr>
            <p:ph type="ftr" sz="quarter" idx="4294967295"/>
          </p:nvPr>
        </p:nvSpPr>
        <p:spPr>
          <a:xfrm>
            <a:off x="4038600" y="6356350"/>
            <a:ext cx="4114800" cy="365125"/>
          </a:xfrm>
        </p:spPr>
        <p:txBody>
          <a:bodyPr/>
          <a:lstStyle/>
          <a:p>
            <a:r>
              <a:rPr lang="en-US" smtClean="0"/>
              <a:t>FOR OFFICIAL USE ONLY</a:t>
            </a:r>
            <a:endParaRPr lang="en-US"/>
          </a:p>
        </p:txBody>
      </p:sp>
    </p:spTree>
    <p:extLst>
      <p:ext uri="{BB962C8B-B14F-4D97-AF65-F5344CB8AC3E}">
        <p14:creationId xmlns:p14="http://schemas.microsoft.com/office/powerpoint/2010/main" val="2662797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Space Data Association</a:t>
            </a:r>
            <a:endParaRPr lang="en-US" dirty="0">
              <a:latin typeface="+mn-lt"/>
            </a:endParaRPr>
          </a:p>
        </p:txBody>
      </p:sp>
      <p:sp>
        <p:nvSpPr>
          <p:cNvPr id="3" name="Content Placeholder 2"/>
          <p:cNvSpPr>
            <a:spLocks noGrp="1"/>
          </p:cNvSpPr>
          <p:nvPr>
            <p:ph idx="1"/>
          </p:nvPr>
        </p:nvSpPr>
        <p:spPr>
          <a:xfrm>
            <a:off x="838200" y="1825625"/>
            <a:ext cx="7571874" cy="4351338"/>
          </a:xfrm>
        </p:spPr>
        <p:txBody>
          <a:bodyPr>
            <a:noAutofit/>
          </a:bodyPr>
          <a:lstStyle/>
          <a:p>
            <a:pPr>
              <a:lnSpc>
                <a:spcPct val="100000"/>
              </a:lnSpc>
            </a:pPr>
            <a:r>
              <a:rPr lang="en-US" sz="2400" dirty="0">
                <a:latin typeface="+mn-lt"/>
              </a:rPr>
              <a:t>Membership-based organization that brings together satellite operators to share satellite ephemeris data to conduct added risk analyses on top of </a:t>
            </a:r>
            <a:r>
              <a:rPr lang="en-US" sz="2400" dirty="0" err="1">
                <a:latin typeface="+mn-lt"/>
              </a:rPr>
              <a:t>JSpOC’s</a:t>
            </a:r>
            <a:r>
              <a:rPr lang="en-US" sz="2400" dirty="0">
                <a:latin typeface="+mn-lt"/>
              </a:rPr>
              <a:t> conjunction warnings. </a:t>
            </a:r>
          </a:p>
          <a:p>
            <a:pPr>
              <a:lnSpc>
                <a:spcPct val="100000"/>
              </a:lnSpc>
            </a:pPr>
            <a:r>
              <a:rPr lang="en-US" sz="2400" dirty="0">
                <a:latin typeface="+mn-lt"/>
              </a:rPr>
              <a:t>SDA’s Space Data Center (SDC) automatically ingests and processes operator-orbital data; performs conjunction assessments and generates automated warning alerts; supports avoidance maneuver planning and efficient RFI mitigation.</a:t>
            </a:r>
          </a:p>
          <a:p>
            <a:pPr lvl="0">
              <a:lnSpc>
                <a:spcPct val="100000"/>
              </a:lnSpc>
            </a:pPr>
            <a:r>
              <a:rPr lang="en-US" sz="2400" dirty="0">
                <a:latin typeface="+mn-lt"/>
              </a:rPr>
              <a:t>SDC itself is hosted on Amazon Web Services, so it has high availability, backup, redundancy, and expandability. </a:t>
            </a:r>
          </a:p>
        </p:txBody>
      </p:sp>
      <p:sp>
        <p:nvSpPr>
          <p:cNvPr id="4" name="Slide Number Placeholder 3"/>
          <p:cNvSpPr>
            <a:spLocks noGrp="1"/>
          </p:cNvSpPr>
          <p:nvPr>
            <p:ph type="sldNum" sz="quarter" idx="12"/>
          </p:nvPr>
        </p:nvSpPr>
        <p:spPr/>
        <p:txBody>
          <a:bodyPr/>
          <a:lstStyle/>
          <a:p>
            <a:fld id="{D26A2C80-16AB-4968-8EC3-455ED6B9543B}" type="slidenum">
              <a:rPr lang="en-US" smtClean="0"/>
              <a:t>14</a:t>
            </a:fld>
            <a:endParaRPr lang="en-US"/>
          </a:p>
        </p:txBody>
      </p:sp>
      <p:pic>
        <p:nvPicPr>
          <p:cNvPr id="5" name="Picture 4"/>
          <p:cNvPicPr/>
          <p:nvPr/>
        </p:nvPicPr>
        <p:blipFill rotWithShape="1">
          <a:blip r:embed="rId3"/>
          <a:srcRect l="64887" t="23263" r="12553" b="19679"/>
          <a:stretch/>
        </p:blipFill>
        <p:spPr bwMode="auto">
          <a:xfrm>
            <a:off x="8201526" y="2131472"/>
            <a:ext cx="3810000" cy="32907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848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dirty="0" smtClean="0">
                <a:latin typeface="+mn-lt"/>
              </a:rPr>
              <a:t>Summary - Today’s SSA Oversight Regime</a:t>
            </a:r>
            <a:endParaRPr lang="en-US" dirty="0">
              <a:latin typeface="+mn-lt"/>
            </a:endParaRPr>
          </a:p>
        </p:txBody>
      </p:sp>
      <p:sp>
        <p:nvSpPr>
          <p:cNvPr id="3" name="Content Placeholder 2"/>
          <p:cNvSpPr>
            <a:spLocks noGrp="1"/>
          </p:cNvSpPr>
          <p:nvPr>
            <p:ph idx="1"/>
          </p:nvPr>
        </p:nvSpPr>
        <p:spPr>
          <a:xfrm>
            <a:off x="1343025" y="1600201"/>
            <a:ext cx="9744075" cy="1219200"/>
          </a:xfrm>
        </p:spPr>
        <p:txBody>
          <a:bodyPr>
            <a:noAutofit/>
          </a:bodyPr>
          <a:lstStyle/>
          <a:p>
            <a:pPr>
              <a:lnSpc>
                <a:spcPct val="120000"/>
              </a:lnSpc>
            </a:pPr>
            <a:r>
              <a:rPr lang="en-US" sz="1600" dirty="0">
                <a:latin typeface="+mn-lt"/>
              </a:rPr>
              <a:t>DOD provides </a:t>
            </a:r>
            <a:r>
              <a:rPr lang="en-US" sz="1600" dirty="0" smtClean="0">
                <a:latin typeface="+mn-lt"/>
              </a:rPr>
              <a:t>most of the information </a:t>
            </a:r>
            <a:r>
              <a:rPr lang="en-US" sz="1600" dirty="0">
                <a:latin typeface="+mn-lt"/>
              </a:rPr>
              <a:t>services</a:t>
            </a:r>
          </a:p>
          <a:p>
            <a:pPr>
              <a:lnSpc>
                <a:spcPct val="120000"/>
              </a:lnSpc>
            </a:pPr>
            <a:r>
              <a:rPr lang="en-US" sz="1600" dirty="0">
                <a:latin typeface="+mn-lt"/>
              </a:rPr>
              <a:t>Gap exists for licensing the safety of commercial space transportation in and beyond </a:t>
            </a:r>
            <a:r>
              <a:rPr lang="en-US" sz="1600" dirty="0" smtClean="0">
                <a:latin typeface="+mn-lt"/>
              </a:rPr>
              <a:t>low earth orbit (LEO)</a:t>
            </a:r>
            <a:endParaRPr lang="en-US" sz="1600" dirty="0">
              <a:latin typeface="+mn-lt"/>
            </a:endParaRPr>
          </a:p>
          <a:p>
            <a:pPr>
              <a:lnSpc>
                <a:spcPct val="120000"/>
              </a:lnSpc>
            </a:pPr>
            <a:r>
              <a:rPr lang="en-US" sz="1600" dirty="0">
                <a:latin typeface="+mn-lt"/>
              </a:rPr>
              <a:t>Potential detrimental effects for emerging commercial space transportation activities</a:t>
            </a:r>
          </a:p>
        </p:txBody>
      </p:sp>
      <p:pic>
        <p:nvPicPr>
          <p:cNvPr id="5" name="Picture 4"/>
          <p:cNvPicPr>
            <a:picLocks noChangeAspect="1"/>
          </p:cNvPicPr>
          <p:nvPr/>
        </p:nvPicPr>
        <p:blipFill>
          <a:blip r:embed="rId3"/>
          <a:stretch>
            <a:fillRect/>
          </a:stretch>
        </p:blipFill>
        <p:spPr>
          <a:xfrm>
            <a:off x="2704285" y="2890520"/>
            <a:ext cx="6783431" cy="3840480"/>
          </a:xfrm>
          <a:prstGeom prst="rect">
            <a:avLst/>
          </a:prstGeom>
        </p:spPr>
      </p:pic>
      <p:sp>
        <p:nvSpPr>
          <p:cNvPr id="4" name="Slide Number Placeholder 3"/>
          <p:cNvSpPr>
            <a:spLocks noGrp="1"/>
          </p:cNvSpPr>
          <p:nvPr>
            <p:ph type="sldNum" sz="quarter" idx="12"/>
          </p:nvPr>
        </p:nvSpPr>
        <p:spPr/>
        <p:txBody>
          <a:bodyPr/>
          <a:lstStyle/>
          <a:p>
            <a:fld id="{D26A2C80-16AB-4968-8EC3-455ED6B9543B}" type="slidenum">
              <a:rPr lang="en-US" smtClean="0"/>
              <a:t>15</a:t>
            </a:fld>
            <a:endParaRPr lang="en-US"/>
          </a:p>
        </p:txBody>
      </p:sp>
    </p:spTree>
    <p:extLst>
      <p:ext uri="{BB962C8B-B14F-4D97-AF65-F5344CB8AC3E}">
        <p14:creationId xmlns:p14="http://schemas.microsoft.com/office/powerpoint/2010/main" val="569884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latin typeface="+mn-lt"/>
              </a:rPr>
              <a:t>Summary - </a:t>
            </a:r>
            <a:r>
              <a:rPr lang="en-US" dirty="0" smtClean="0">
                <a:latin typeface="+mn-lt"/>
              </a:rPr>
              <a:t>Gaps </a:t>
            </a:r>
            <a:r>
              <a:rPr lang="en-US" dirty="0">
                <a:latin typeface="+mn-lt"/>
              </a:rPr>
              <a:t>in Current </a:t>
            </a:r>
            <a:r>
              <a:rPr lang="en-US" dirty="0" smtClean="0">
                <a:latin typeface="+mn-lt"/>
              </a:rPr>
              <a:t>System</a:t>
            </a:r>
            <a:endParaRPr lang="en-US" dirty="0">
              <a:latin typeface="+mn-lt"/>
            </a:endParaRPr>
          </a:p>
        </p:txBody>
      </p:sp>
      <p:sp>
        <p:nvSpPr>
          <p:cNvPr id="3" name="Content Placeholder 2"/>
          <p:cNvSpPr>
            <a:spLocks noGrp="1"/>
          </p:cNvSpPr>
          <p:nvPr>
            <p:ph idx="1"/>
          </p:nvPr>
        </p:nvSpPr>
        <p:spPr/>
        <p:txBody>
          <a:bodyPr>
            <a:normAutofit/>
          </a:bodyPr>
          <a:lstStyle/>
          <a:p>
            <a:pPr>
              <a:lnSpc>
                <a:spcPct val="100000"/>
              </a:lnSpc>
            </a:pPr>
            <a:r>
              <a:rPr lang="en-US" dirty="0" smtClean="0">
                <a:latin typeface="+mn-lt"/>
              </a:rPr>
              <a:t>Incomplete data fusion</a:t>
            </a:r>
          </a:p>
          <a:p>
            <a:pPr lvl="1">
              <a:lnSpc>
                <a:spcPct val="100000"/>
              </a:lnSpc>
            </a:pPr>
            <a:r>
              <a:rPr lang="en-US" dirty="0" err="1" smtClean="0">
                <a:latin typeface="+mn-lt"/>
              </a:rPr>
              <a:t>JSpOC</a:t>
            </a:r>
            <a:r>
              <a:rPr lang="en-US" dirty="0" smtClean="0">
                <a:latin typeface="+mn-lt"/>
              </a:rPr>
              <a:t> currently cannot accept O/O data</a:t>
            </a:r>
            <a:r>
              <a:rPr lang="en-US" dirty="0">
                <a:latin typeface="+mn-lt"/>
              </a:rPr>
              <a:t> </a:t>
            </a:r>
            <a:r>
              <a:rPr lang="en-US" dirty="0" smtClean="0">
                <a:latin typeface="+mn-lt"/>
              </a:rPr>
              <a:t>or data from commercial sensors</a:t>
            </a:r>
          </a:p>
          <a:p>
            <a:pPr lvl="1">
              <a:lnSpc>
                <a:spcPct val="100000"/>
              </a:lnSpc>
            </a:pPr>
            <a:r>
              <a:rPr lang="en-US" dirty="0" smtClean="0">
                <a:latin typeface="+mn-lt"/>
              </a:rPr>
              <a:t>Its CA is therefore not as accurate</a:t>
            </a:r>
          </a:p>
          <a:p>
            <a:pPr>
              <a:lnSpc>
                <a:spcPct val="100000"/>
              </a:lnSpc>
            </a:pPr>
            <a:r>
              <a:rPr lang="en-US" dirty="0" err="1">
                <a:latin typeface="+mn-lt"/>
              </a:rPr>
              <a:t>JSpOC</a:t>
            </a:r>
            <a:r>
              <a:rPr lang="en-US" dirty="0">
                <a:latin typeface="+mn-lt"/>
              </a:rPr>
              <a:t> </a:t>
            </a:r>
            <a:r>
              <a:rPr lang="en-US" dirty="0" smtClean="0">
                <a:latin typeface="+mn-lt"/>
              </a:rPr>
              <a:t>hamstrung by legacy systems</a:t>
            </a:r>
          </a:p>
          <a:p>
            <a:pPr lvl="1">
              <a:lnSpc>
                <a:spcPct val="100000"/>
              </a:lnSpc>
            </a:pPr>
            <a:r>
              <a:rPr lang="en-US" dirty="0" err="1" smtClean="0">
                <a:latin typeface="+mn-lt"/>
              </a:rPr>
              <a:t>JSpOC</a:t>
            </a:r>
            <a:r>
              <a:rPr lang="en-US" dirty="0" smtClean="0">
                <a:latin typeface="+mn-lt"/>
              </a:rPr>
              <a:t> software and algorithms are old and it takes a long time to upgrade – private sector farther ahead</a:t>
            </a:r>
          </a:p>
          <a:p>
            <a:pPr lvl="1">
              <a:lnSpc>
                <a:spcPct val="100000"/>
              </a:lnSpc>
            </a:pPr>
            <a:r>
              <a:rPr lang="en-US" dirty="0" smtClean="0">
                <a:latin typeface="+mn-lt"/>
              </a:rPr>
              <a:t>Next generation system has already cost $1B+ and it is unclear when it will be ready for use</a:t>
            </a:r>
          </a:p>
        </p:txBody>
      </p:sp>
      <p:sp>
        <p:nvSpPr>
          <p:cNvPr id="4" name="Slide Number Placeholder 3"/>
          <p:cNvSpPr>
            <a:spLocks noGrp="1"/>
          </p:cNvSpPr>
          <p:nvPr>
            <p:ph type="sldNum" sz="quarter" idx="12"/>
          </p:nvPr>
        </p:nvSpPr>
        <p:spPr/>
        <p:txBody>
          <a:bodyPr/>
          <a:lstStyle/>
          <a:p>
            <a:fld id="{D6FE5470-6780-463C-9A89-8E844AA9DEE4}" type="slidenum">
              <a:rPr lang="en-US" smtClean="0"/>
              <a:pPr/>
              <a:t>16</a:t>
            </a:fld>
            <a:endParaRPr lang="en-US" dirty="0"/>
          </a:p>
        </p:txBody>
      </p:sp>
    </p:spTree>
    <p:extLst>
      <p:ext uri="{BB962C8B-B14F-4D97-AF65-F5344CB8AC3E}">
        <p14:creationId xmlns:p14="http://schemas.microsoft.com/office/powerpoint/2010/main" val="40798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Assessment of Capabilities in the Private Sector </a:t>
            </a:r>
            <a:endParaRPr lang="en-US" dirty="0">
              <a:latin typeface="+mn-lt"/>
            </a:endParaRPr>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D26A2C80-16AB-4968-8EC3-455ED6B9543B}" type="slidenum">
              <a:rPr lang="en-US" smtClean="0"/>
              <a:t>17</a:t>
            </a:fld>
            <a:endParaRPr lang="en-US"/>
          </a:p>
        </p:txBody>
      </p:sp>
    </p:spTree>
    <p:extLst>
      <p:ext uri="{BB962C8B-B14F-4D97-AF65-F5344CB8AC3E}">
        <p14:creationId xmlns:p14="http://schemas.microsoft.com/office/powerpoint/2010/main" val="7355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Users Surveyed</a:t>
            </a:r>
            <a:endParaRPr lang="en-US" dirty="0">
              <a:latin typeface="+mn-lt"/>
            </a:endParaRPr>
          </a:p>
        </p:txBody>
      </p:sp>
      <p:graphicFrame>
        <p:nvGraphicFramePr>
          <p:cNvPr id="4" name="Table 3"/>
          <p:cNvGraphicFramePr>
            <a:graphicFrameLocks noGrp="1"/>
          </p:cNvGraphicFramePr>
          <p:nvPr>
            <p:extLst/>
          </p:nvPr>
        </p:nvGraphicFramePr>
        <p:xfrm>
          <a:off x="2514600" y="1828801"/>
          <a:ext cx="7010400" cy="3810001"/>
        </p:xfrm>
        <a:graphic>
          <a:graphicData uri="http://schemas.openxmlformats.org/drawingml/2006/table">
            <a:tbl>
              <a:tblPr firstRow="1" firstCol="1" bandRow="1">
                <a:tableStyleId>{2D5ABB26-0587-4C30-8999-92F81FD0307C}</a:tableStyleId>
              </a:tblPr>
              <a:tblGrid>
                <a:gridCol w="2278380"/>
                <a:gridCol w="2385484"/>
                <a:gridCol w="2346536"/>
              </a:tblGrid>
              <a:tr h="428286">
                <a:tc>
                  <a:txBody>
                    <a:bodyPr/>
                    <a:lstStyle/>
                    <a:p>
                      <a:pPr marL="0" marR="0" algn="ctr">
                        <a:lnSpc>
                          <a:spcPct val="100000"/>
                        </a:lnSpc>
                        <a:spcBef>
                          <a:spcPts val="200"/>
                        </a:spcBef>
                        <a:spcAft>
                          <a:spcPts val="200"/>
                        </a:spcAft>
                      </a:pPr>
                      <a:r>
                        <a:rPr lang="en-US" sz="2000" b="1" dirty="0">
                          <a:effectLst/>
                        </a:rPr>
                        <a:t>Launch Operators</a:t>
                      </a:r>
                      <a:endParaRPr lang="en-US" sz="2000" b="1"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b="1" dirty="0">
                          <a:effectLst/>
                        </a:rPr>
                        <a:t>Satellite </a:t>
                      </a:r>
                      <a:r>
                        <a:rPr lang="en-US" sz="2000" b="1" dirty="0" smtClean="0">
                          <a:effectLst/>
                        </a:rPr>
                        <a:t>Operators</a:t>
                      </a:r>
                      <a:endParaRPr lang="en-US" sz="2000" b="1"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b="1" dirty="0">
                          <a:effectLst/>
                        </a:rPr>
                        <a:t>Other</a:t>
                      </a:r>
                      <a:endParaRPr lang="en-US" sz="2000" b="1"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28286">
                <a:tc>
                  <a:txBody>
                    <a:bodyPr/>
                    <a:lstStyle/>
                    <a:p>
                      <a:pPr marL="0" marR="0" algn="ctr">
                        <a:lnSpc>
                          <a:spcPct val="100000"/>
                        </a:lnSpc>
                        <a:spcBef>
                          <a:spcPts val="200"/>
                        </a:spcBef>
                        <a:spcAft>
                          <a:spcPts val="200"/>
                        </a:spcAft>
                      </a:pPr>
                      <a:r>
                        <a:rPr lang="en-US" sz="2000" dirty="0">
                          <a:effectLst/>
                        </a:rPr>
                        <a:t>Orbital Sciences</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smtClean="0">
                          <a:effectLst/>
                        </a:rPr>
                        <a:t>Avanti</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a:effectLst/>
                        </a:rPr>
                        <a:t>Bigelow</a:t>
                      </a:r>
                      <a:endParaRPr lang="en-US" sz="200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28286">
                <a:tc>
                  <a:txBody>
                    <a:bodyPr/>
                    <a:lstStyle/>
                    <a:p>
                      <a:pPr marL="0" marR="0" algn="ctr">
                        <a:lnSpc>
                          <a:spcPct val="100000"/>
                        </a:lnSpc>
                        <a:spcBef>
                          <a:spcPts val="200"/>
                        </a:spcBef>
                        <a:spcAft>
                          <a:spcPts val="200"/>
                        </a:spcAft>
                      </a:pPr>
                      <a:r>
                        <a:rPr lang="en-US" sz="2000" dirty="0">
                          <a:effectLst/>
                        </a:rPr>
                        <a:t>Space X</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Eutelsat</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Boeing</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28286">
                <a:tc>
                  <a:txBody>
                    <a:bodyPr/>
                    <a:lstStyle/>
                    <a:p>
                      <a:pPr marL="0" marR="0" algn="ctr">
                        <a:lnSpc>
                          <a:spcPct val="100000"/>
                        </a:lnSpc>
                        <a:spcBef>
                          <a:spcPts val="200"/>
                        </a:spcBef>
                        <a:spcAft>
                          <a:spcPts val="200"/>
                        </a:spcAft>
                      </a:pPr>
                      <a:r>
                        <a:rPr lang="en-US" sz="2000">
                          <a:effectLst/>
                        </a:rPr>
                        <a:t>Virgin Galactic</a:t>
                      </a:r>
                      <a:endParaRPr lang="en-US" sz="200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Inmarsat</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Lockheed Martin</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28286">
                <a:tc>
                  <a:txBody>
                    <a:bodyPr/>
                    <a:lstStyle/>
                    <a:p>
                      <a:pPr marL="0" marR="0" algn="ctr">
                        <a:lnSpc>
                          <a:spcPct val="100000"/>
                        </a:lnSpc>
                        <a:spcBef>
                          <a:spcPts val="200"/>
                        </a:spcBef>
                        <a:spcAft>
                          <a:spcPts val="200"/>
                        </a:spcAft>
                      </a:pPr>
                      <a:r>
                        <a:rPr lang="en-US" sz="2000" dirty="0">
                          <a:effectLst/>
                        </a:rPr>
                        <a:t>Blue Origin</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Intelsat</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Sierra Nevada</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668571">
                <a:tc>
                  <a:txBody>
                    <a:bodyPr/>
                    <a:lstStyle/>
                    <a:p>
                      <a:pPr marL="0" marR="0" algn="ctr">
                        <a:lnSpc>
                          <a:spcPct val="100000"/>
                        </a:lnSpc>
                        <a:spcBef>
                          <a:spcPts val="200"/>
                        </a:spcBef>
                        <a:spcAft>
                          <a:spcPts val="200"/>
                        </a:spcAft>
                      </a:pPr>
                      <a:r>
                        <a:rPr lang="en-US" sz="2000" dirty="0">
                          <a:effectLst/>
                        </a:rPr>
                        <a:t>XCOR</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SES </a:t>
                      </a:r>
                    </a:p>
                    <a:p>
                      <a:pPr marL="0" marR="0" algn="ctr">
                        <a:lnSpc>
                          <a:spcPct val="100000"/>
                        </a:lnSpc>
                        <a:spcBef>
                          <a:spcPts val="200"/>
                        </a:spcBef>
                        <a:spcAft>
                          <a:spcPts val="200"/>
                        </a:spcAft>
                      </a:pPr>
                      <a:r>
                        <a:rPr lang="en-US" sz="2000" dirty="0" err="1" smtClean="0">
                          <a:effectLst/>
                        </a:rPr>
                        <a:t>StarOne</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0000"/>
                        </a:lnSpc>
                        <a:spcBef>
                          <a:spcPts val="200"/>
                        </a:spcBef>
                        <a:spcAft>
                          <a:spcPts val="200"/>
                        </a:spcAft>
                      </a:pPr>
                      <a:r>
                        <a:rPr lang="en-US" sz="2000" dirty="0">
                          <a:effectLst/>
                        </a:rPr>
                        <a:t>Vulcan Aerospace</a:t>
                      </a:r>
                    </a:p>
                    <a:p>
                      <a:pPr marL="0" marR="0" algn="ctr">
                        <a:lnSpc>
                          <a:spcPct val="100000"/>
                        </a:lnSpc>
                        <a:spcBef>
                          <a:spcPts val="200"/>
                        </a:spcBef>
                        <a:spcAft>
                          <a:spcPts val="200"/>
                        </a:spcAft>
                      </a:pPr>
                      <a:r>
                        <a:rPr lang="en-US" sz="2000" dirty="0">
                          <a:effectLst/>
                        </a:rPr>
                        <a:t>Cal Poly San Louis Obispo</a:t>
                      </a:r>
                    </a:p>
                    <a:p>
                      <a:pPr marL="0" marR="0" algn="ctr">
                        <a:lnSpc>
                          <a:spcPct val="100000"/>
                        </a:lnSpc>
                        <a:spcBef>
                          <a:spcPts val="200"/>
                        </a:spcBef>
                        <a:spcAft>
                          <a:spcPts val="200"/>
                        </a:spcAft>
                      </a:pPr>
                      <a:r>
                        <a:rPr lang="en-US" sz="2000" dirty="0">
                          <a:effectLst/>
                        </a:rPr>
                        <a:t> </a:t>
                      </a:r>
                      <a:endParaRPr lang="en-US" sz="2000" dirty="0">
                        <a:effectLst/>
                        <a:latin typeface="Arial" panose="020B0604020202020204" pitchFamily="34"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bl>
          </a:graphicData>
        </a:graphic>
      </p:graphicFrame>
      <p:sp>
        <p:nvSpPr>
          <p:cNvPr id="7" name="Slide Number Placeholder 6"/>
          <p:cNvSpPr>
            <a:spLocks noGrp="1"/>
          </p:cNvSpPr>
          <p:nvPr>
            <p:ph type="sldNum" sz="quarter" idx="12"/>
          </p:nvPr>
        </p:nvSpPr>
        <p:spPr/>
        <p:txBody>
          <a:bodyPr/>
          <a:lstStyle/>
          <a:p>
            <a:fld id="{D6FE5470-6780-463C-9A89-8E844AA9DEE4}" type="slidenum">
              <a:rPr lang="en-US" smtClean="0"/>
              <a:pPr/>
              <a:t>18</a:t>
            </a:fld>
            <a:endParaRPr lang="en-US" dirty="0"/>
          </a:p>
        </p:txBody>
      </p:sp>
    </p:spTree>
    <p:extLst>
      <p:ext uri="{BB962C8B-B14F-4D97-AF65-F5344CB8AC3E}">
        <p14:creationId xmlns:p14="http://schemas.microsoft.com/office/powerpoint/2010/main" val="172302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181928"/>
            <a:ext cx="10515600" cy="1325563"/>
          </a:xfrm>
        </p:spPr>
        <p:txBody>
          <a:bodyPr>
            <a:normAutofit/>
          </a:bodyPr>
          <a:lstStyle/>
          <a:p>
            <a:pPr algn="ctr">
              <a:lnSpc>
                <a:spcPct val="100000"/>
              </a:lnSpc>
            </a:pPr>
            <a:r>
              <a:rPr lang="en-US" dirty="0" smtClean="0">
                <a:latin typeface="+mn-lt"/>
              </a:rPr>
              <a:t>Vendor Organizations Surveyed/Examined</a:t>
            </a:r>
            <a:endParaRPr lang="en-US"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063110386"/>
              </p:ext>
            </p:extLst>
          </p:nvPr>
        </p:nvGraphicFramePr>
        <p:xfrm>
          <a:off x="-2" y="961072"/>
          <a:ext cx="12304296" cy="5896928"/>
        </p:xfrm>
        <a:graphic>
          <a:graphicData uri="http://schemas.openxmlformats.org/drawingml/2006/table">
            <a:tbl>
              <a:tblPr firstRow="1" firstCol="1" bandRow="1">
                <a:tableStyleId>{5C22544A-7EE6-4342-B048-85BDC9FD1C3A}</a:tableStyleId>
              </a:tblPr>
              <a:tblGrid>
                <a:gridCol w="1709596"/>
                <a:gridCol w="2118940"/>
                <a:gridCol w="2118940"/>
                <a:gridCol w="2118940"/>
                <a:gridCol w="2118940"/>
                <a:gridCol w="2118940"/>
              </a:tblGrid>
              <a:tr h="569649">
                <a:tc>
                  <a:txBody>
                    <a:bodyPr/>
                    <a:lstStyle/>
                    <a:p>
                      <a:pPr marL="0" marR="0" algn="ctr">
                        <a:lnSpc>
                          <a:spcPct val="100000"/>
                        </a:lnSpc>
                        <a:spcBef>
                          <a:spcPts val="200"/>
                        </a:spcBef>
                        <a:spcAft>
                          <a:spcPts val="200"/>
                        </a:spcAft>
                      </a:pPr>
                      <a:r>
                        <a:rPr lang="en-US" sz="1200" dirty="0">
                          <a:effectLst/>
                        </a:rPr>
                        <a:t>Current and Proposed Products</a:t>
                      </a:r>
                      <a:endParaRPr lang="en-US" sz="1200" dirty="0">
                        <a:solidFill>
                          <a:srgbClr val="365F9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0" marR="0" algn="ctr">
                        <a:lnSpc>
                          <a:spcPct val="100000"/>
                        </a:lnSpc>
                        <a:spcBef>
                          <a:spcPts val="200"/>
                        </a:spcBef>
                        <a:spcAft>
                          <a:spcPts val="200"/>
                        </a:spcAft>
                      </a:pPr>
                      <a:r>
                        <a:rPr lang="en-US" sz="1200" dirty="0">
                          <a:solidFill>
                            <a:schemeClr val="bg1"/>
                          </a:solidFill>
                          <a:effectLst/>
                        </a:rPr>
                        <a:t>USG</a:t>
                      </a:r>
                      <a:endParaRPr lang="en-US" sz="1200" dirty="0">
                        <a:solidFill>
                          <a:schemeClr val="bg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0" marR="0" algn="ctr">
                        <a:lnSpc>
                          <a:spcPct val="100000"/>
                        </a:lnSpc>
                        <a:spcBef>
                          <a:spcPts val="200"/>
                        </a:spcBef>
                        <a:spcAft>
                          <a:spcPts val="200"/>
                        </a:spcAft>
                      </a:pPr>
                      <a:r>
                        <a:rPr lang="en-US" sz="1200" dirty="0">
                          <a:solidFill>
                            <a:schemeClr val="bg1"/>
                          </a:solidFill>
                          <a:effectLst/>
                        </a:rPr>
                        <a:t>Private</a:t>
                      </a:r>
                      <a:endParaRPr lang="en-US" sz="1200" dirty="0">
                        <a:solidFill>
                          <a:schemeClr val="bg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0" marR="0" algn="ctr">
                        <a:lnSpc>
                          <a:spcPct val="100000"/>
                        </a:lnSpc>
                        <a:spcBef>
                          <a:spcPts val="200"/>
                        </a:spcBef>
                        <a:spcAft>
                          <a:spcPts val="200"/>
                        </a:spcAft>
                      </a:pPr>
                      <a:r>
                        <a:rPr lang="en-US" sz="1200" dirty="0">
                          <a:solidFill>
                            <a:schemeClr val="bg1"/>
                          </a:solidFill>
                          <a:effectLst/>
                        </a:rPr>
                        <a:t>FFRDC</a:t>
                      </a:r>
                      <a:endParaRPr lang="en-US" sz="1200" dirty="0">
                        <a:solidFill>
                          <a:schemeClr val="bg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0" marR="0" algn="ctr">
                        <a:lnSpc>
                          <a:spcPct val="100000"/>
                        </a:lnSpc>
                        <a:spcBef>
                          <a:spcPts val="200"/>
                        </a:spcBef>
                        <a:spcAft>
                          <a:spcPts val="200"/>
                        </a:spcAft>
                      </a:pPr>
                      <a:r>
                        <a:rPr lang="en-US" sz="1200" dirty="0" smtClean="0">
                          <a:solidFill>
                            <a:schemeClr val="bg1"/>
                          </a:solidFill>
                          <a:effectLst/>
                        </a:rPr>
                        <a:t>International (Partial)</a:t>
                      </a:r>
                      <a:endParaRPr lang="en-US" sz="1200" dirty="0">
                        <a:solidFill>
                          <a:schemeClr val="bg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0" marR="0" algn="ctr">
                        <a:lnSpc>
                          <a:spcPct val="100000"/>
                        </a:lnSpc>
                        <a:spcBef>
                          <a:spcPts val="200"/>
                        </a:spcBef>
                        <a:spcAft>
                          <a:spcPts val="200"/>
                        </a:spcAft>
                      </a:pPr>
                      <a:r>
                        <a:rPr lang="en-US" sz="1200" dirty="0" smtClean="0">
                          <a:solidFill>
                            <a:schemeClr val="bg1"/>
                          </a:solidFill>
                          <a:effectLst/>
                        </a:rPr>
                        <a:t>Other (Partial)</a:t>
                      </a:r>
                      <a:endParaRPr lang="en-US" sz="1200" dirty="0">
                        <a:solidFill>
                          <a:schemeClr val="bg1"/>
                        </a:solidFill>
                        <a:effectLst/>
                        <a:latin typeface="Arial" panose="020B0604020202020204" pitchFamily="34" charset="0"/>
                        <a:ea typeface="Times New Roman" panose="02020603050405020304" pitchFamily="18" charset="0"/>
                      </a:endParaRPr>
                    </a:p>
                  </a:txBody>
                  <a:tcPr marL="59039" marR="59039" marT="0" marB="0" anchor="ctr"/>
                </a:tc>
              </a:tr>
              <a:tr h="2626717">
                <a:tc>
                  <a:txBody>
                    <a:bodyPr/>
                    <a:lstStyle/>
                    <a:p>
                      <a:pPr marL="0" marR="0">
                        <a:lnSpc>
                          <a:spcPct val="100000"/>
                        </a:lnSpc>
                        <a:spcBef>
                          <a:spcPts val="200"/>
                        </a:spcBef>
                        <a:spcAft>
                          <a:spcPts val="200"/>
                        </a:spcAft>
                      </a:pPr>
                      <a:r>
                        <a:rPr lang="en-US" sz="1200" dirty="0">
                          <a:effectLst/>
                        </a:rPr>
                        <a:t>Services </a:t>
                      </a:r>
                      <a:endParaRPr lang="en-US" sz="1200" dirty="0">
                        <a:solidFill>
                          <a:srgbClr val="365F9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Joint Space Operations Center (</a:t>
                      </a:r>
                      <a:r>
                        <a:rPr lang="en-US" sz="1200" spc="-25" dirty="0" err="1">
                          <a:solidFill>
                            <a:schemeClr val="bg1">
                              <a:lumMod val="50000"/>
                            </a:schemeClr>
                          </a:solidFill>
                          <a:effectLst/>
                        </a:rPr>
                        <a:t>JSpOC</a:t>
                      </a:r>
                      <a:r>
                        <a:rPr lang="en-US" sz="1200" spc="-25" dirty="0">
                          <a:solidFill>
                            <a:schemeClr val="bg1">
                              <a:lumMod val="50000"/>
                            </a:schemeClr>
                          </a:solidFill>
                          <a:effectLst/>
                        </a:rPr>
                        <a:t>)</a:t>
                      </a:r>
                      <a:endParaRPr lang="en-US" sz="1200" dirty="0">
                        <a:solidFill>
                          <a:schemeClr val="bg1">
                            <a:lumMod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NASA Conjunction Assessment Risk Analysis (CARA) </a:t>
                      </a:r>
                      <a:endParaRPr lang="en-US" sz="1200" dirty="0">
                        <a:solidFill>
                          <a:schemeClr val="bg1">
                            <a:lumMod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National Oceanic and Atmospheric Administration (NOAA)</a:t>
                      </a:r>
                      <a:endParaRPr lang="en-US" sz="1200" dirty="0">
                        <a:solidFill>
                          <a:schemeClr val="bg1">
                            <a:lumMod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National Reconnaissance Office (NRO)</a:t>
                      </a:r>
                      <a:endParaRPr lang="en-US"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Analytical Graphics, Inc.</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Boeing</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Space Data Association (SDA)</a:t>
                      </a:r>
                      <a:endParaRPr lang="en-US" sz="1200" dirty="0">
                        <a:effectLst/>
                      </a:endParaRPr>
                    </a:p>
                    <a:p>
                      <a:pPr marL="393065" marR="0" indent="0">
                        <a:lnSpc>
                          <a:spcPct val="100000"/>
                        </a:lnSpc>
                        <a:spcBef>
                          <a:spcPts val="200"/>
                        </a:spcBef>
                        <a:spcAft>
                          <a:spcPts val="200"/>
                        </a:spcAft>
                      </a:pPr>
                      <a:r>
                        <a:rPr lang="en-US" sz="1200" spc="-25" dirty="0">
                          <a:effectLst/>
                        </a:rPr>
                        <a:t> </a:t>
                      </a:r>
                      <a:endParaRPr lang="en-US" sz="120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Aerospace Corporation </a:t>
                      </a:r>
                      <a:endParaRPr lang="en-US" sz="1200" dirty="0">
                        <a:solidFill>
                          <a:schemeClr val="tx1">
                            <a:lumMod val="50000"/>
                            <a:lumOff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Massachusetts Institute of Technology (MIT) Lincoln Laboratory (LL) </a:t>
                      </a:r>
                      <a:endParaRPr lang="en-US" sz="1200" dirty="0">
                        <a:solidFill>
                          <a:schemeClr val="tx1">
                            <a:lumMod val="50000"/>
                            <a:lumOff val="50000"/>
                          </a:schemeClr>
                        </a:solidFill>
                        <a:effectLst/>
                      </a:endParaRPr>
                    </a:p>
                    <a:p>
                      <a:pPr marL="393065" marR="0" indent="-228600">
                        <a:lnSpc>
                          <a:spcPct val="100000"/>
                        </a:lnSpc>
                        <a:spcBef>
                          <a:spcPts val="200"/>
                        </a:spcBef>
                        <a:spcAft>
                          <a:spcPts val="200"/>
                        </a:spcAft>
                      </a:pPr>
                      <a:r>
                        <a:rPr lang="en-US" sz="1200" spc="-25" dirty="0">
                          <a:solidFill>
                            <a:schemeClr val="tx1">
                              <a:lumMod val="50000"/>
                              <a:lumOff val="50000"/>
                            </a:schemeClr>
                          </a:solidFill>
                          <a:effectLst/>
                        </a:rPr>
                        <a:t> </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Center for Advanced European Studies and Research (CAESAR)</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0" marR="0">
                        <a:lnSpc>
                          <a:spcPct val="100000"/>
                        </a:lnSpc>
                        <a:spcBef>
                          <a:spcPts val="200"/>
                        </a:spcBef>
                        <a:spcAft>
                          <a:spcPts val="200"/>
                        </a:spcAft>
                      </a:pPr>
                      <a:r>
                        <a:rPr lang="en-US" sz="1200" dirty="0">
                          <a:solidFill>
                            <a:schemeClr val="tx1">
                              <a:lumMod val="50000"/>
                              <a:lumOff val="50000"/>
                            </a:schemeClr>
                          </a:solidFill>
                          <a:effectLst/>
                        </a:rPr>
                        <a:t> </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endParaRPr>
                    </a:p>
                  </a:txBody>
                  <a:tcPr marL="59039" marR="59039" marT="0" marB="0" anchor="ctr"/>
                </a:tc>
              </a:tr>
              <a:tr h="1645655">
                <a:tc>
                  <a:txBody>
                    <a:bodyPr/>
                    <a:lstStyle/>
                    <a:p>
                      <a:pPr marL="0" marR="0">
                        <a:lnSpc>
                          <a:spcPct val="100000"/>
                        </a:lnSpc>
                        <a:spcBef>
                          <a:spcPts val="200"/>
                        </a:spcBef>
                        <a:spcAft>
                          <a:spcPts val="200"/>
                        </a:spcAft>
                      </a:pPr>
                      <a:r>
                        <a:rPr lang="en-US" sz="1200">
                          <a:effectLst/>
                        </a:rPr>
                        <a:t>Software Analysis Tools</a:t>
                      </a:r>
                      <a:endParaRPr lang="en-US" sz="1200">
                        <a:solidFill>
                          <a:srgbClr val="365F9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err="1">
                          <a:solidFill>
                            <a:schemeClr val="bg1">
                              <a:lumMod val="50000"/>
                            </a:schemeClr>
                          </a:solidFill>
                          <a:effectLst/>
                        </a:rPr>
                        <a:t>JSpOC</a:t>
                      </a:r>
                      <a:endParaRPr lang="en-US" sz="1200" dirty="0">
                        <a:solidFill>
                          <a:schemeClr val="bg1">
                            <a:lumMod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NRO</a:t>
                      </a:r>
                      <a:endParaRPr lang="en-US"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A.I. Solutions</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AGI</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err="1">
                          <a:effectLst/>
                        </a:rPr>
                        <a:t>Krados</a:t>
                      </a:r>
                      <a:r>
                        <a:rPr lang="en-US" sz="1200" spc="-25" dirty="0">
                          <a:effectLst/>
                        </a:rPr>
                        <a:t>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err="1">
                          <a:effectLst/>
                        </a:rPr>
                        <a:t>Omitron</a:t>
                      </a:r>
                      <a:r>
                        <a:rPr lang="en-US" sz="1200" spc="-25" dirty="0">
                          <a:effectLst/>
                        </a:rPr>
                        <a:t>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err="1">
                          <a:effectLst/>
                        </a:rPr>
                        <a:t>Solers</a:t>
                      </a:r>
                      <a:r>
                        <a:rPr lang="en-US" sz="1200" spc="-25" dirty="0">
                          <a:effectLst/>
                        </a:rPr>
                        <a:t>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err="1">
                          <a:effectLst/>
                        </a:rPr>
                        <a:t>SpaceNav</a:t>
                      </a:r>
                      <a:r>
                        <a:rPr lang="en-US" sz="1200" spc="-25" dirty="0">
                          <a:effectLst/>
                        </a:rPr>
                        <a:t>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smtClean="0">
                          <a:effectLst/>
                        </a:rPr>
                        <a:t>TASC/</a:t>
                      </a:r>
                      <a:r>
                        <a:rPr lang="en-US" sz="1200" spc="-25" dirty="0" err="1" smtClean="0">
                          <a:effectLst/>
                        </a:rPr>
                        <a:t>Engility</a:t>
                      </a:r>
                      <a:endParaRPr lang="en-US" sz="120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MIT/LL</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C-S Information Systems </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0" marR="0">
                        <a:lnSpc>
                          <a:spcPct val="100000"/>
                        </a:lnSpc>
                        <a:spcBef>
                          <a:spcPts val="200"/>
                        </a:spcBef>
                        <a:spcAft>
                          <a:spcPts val="200"/>
                        </a:spcAft>
                      </a:pPr>
                      <a:r>
                        <a:rPr lang="en-US" sz="1200" dirty="0">
                          <a:solidFill>
                            <a:schemeClr val="tx1">
                              <a:lumMod val="50000"/>
                              <a:lumOff val="50000"/>
                            </a:schemeClr>
                          </a:solidFill>
                          <a:effectLst/>
                        </a:rPr>
                        <a:t> </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endParaRPr>
                    </a:p>
                  </a:txBody>
                  <a:tcPr marL="59039" marR="59039" marT="0" marB="0" anchor="ctr"/>
                </a:tc>
              </a:tr>
              <a:tr h="1054907">
                <a:tc>
                  <a:txBody>
                    <a:bodyPr/>
                    <a:lstStyle/>
                    <a:p>
                      <a:pPr marL="0" marR="0">
                        <a:lnSpc>
                          <a:spcPct val="100000"/>
                        </a:lnSpc>
                        <a:spcBef>
                          <a:spcPts val="200"/>
                        </a:spcBef>
                        <a:spcAft>
                          <a:spcPts val="200"/>
                        </a:spcAft>
                      </a:pPr>
                      <a:r>
                        <a:rPr lang="en-US" sz="1200" dirty="0">
                          <a:effectLst/>
                        </a:rPr>
                        <a:t>Data Sets </a:t>
                      </a:r>
                      <a:endParaRPr lang="en-US" sz="1200" dirty="0">
                        <a:solidFill>
                          <a:srgbClr val="365F91"/>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err="1">
                          <a:solidFill>
                            <a:schemeClr val="bg1">
                              <a:lumMod val="50000"/>
                            </a:schemeClr>
                          </a:solidFill>
                          <a:effectLst/>
                        </a:rPr>
                        <a:t>JSpOC</a:t>
                      </a:r>
                      <a:endParaRPr lang="en-US" sz="1200" dirty="0">
                        <a:solidFill>
                          <a:schemeClr val="bg1">
                            <a:lumMod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bg1">
                              <a:lumMod val="50000"/>
                            </a:schemeClr>
                          </a:solidFill>
                          <a:effectLst/>
                        </a:rPr>
                        <a:t>NRO</a:t>
                      </a:r>
                      <a:endParaRPr lang="en-US"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AGI</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Boeing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err="1">
                          <a:effectLst/>
                        </a:rPr>
                        <a:t>Exoanalytics</a:t>
                      </a:r>
                      <a:r>
                        <a:rPr lang="en-US" sz="1200" spc="-25" dirty="0">
                          <a:effectLst/>
                        </a:rPr>
                        <a:t> </a:t>
                      </a:r>
                      <a:endParaRPr lang="en-US" sz="1200" dirty="0">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effectLst/>
                        </a:rPr>
                        <a:t>SDA</a:t>
                      </a:r>
                      <a:endParaRPr lang="en-US" sz="120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0" marR="0">
                        <a:lnSpc>
                          <a:spcPct val="100000"/>
                        </a:lnSpc>
                        <a:spcBef>
                          <a:spcPts val="200"/>
                        </a:spcBef>
                        <a:spcAft>
                          <a:spcPts val="200"/>
                        </a:spcAft>
                      </a:pPr>
                      <a:r>
                        <a:rPr lang="en-US" sz="1200" spc="-25" dirty="0">
                          <a:solidFill>
                            <a:schemeClr val="tx1">
                              <a:lumMod val="50000"/>
                              <a:lumOff val="50000"/>
                            </a:schemeClr>
                          </a:solidFill>
                          <a:effectLst/>
                        </a:rPr>
                        <a:t> </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European Space Agency (ESA)</a:t>
                      </a:r>
                      <a:endParaRPr lang="en-US" sz="1200" dirty="0">
                        <a:solidFill>
                          <a:schemeClr val="tx1">
                            <a:lumMod val="50000"/>
                            <a:lumOff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spc="-25" dirty="0">
                          <a:solidFill>
                            <a:schemeClr val="tx1">
                              <a:lumMod val="50000"/>
                              <a:lumOff val="50000"/>
                            </a:schemeClr>
                          </a:solidFill>
                          <a:effectLst/>
                        </a:rPr>
                        <a:t>International Scientific Optical Network (ISON)</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c>
                  <a:txBody>
                    <a:bodyPr/>
                    <a:lstStyle/>
                    <a:p>
                      <a:pPr marL="115888" marR="0" lvl="0" indent="-115888">
                        <a:lnSpc>
                          <a:spcPct val="100000"/>
                        </a:lnSpc>
                        <a:spcBef>
                          <a:spcPts val="200"/>
                        </a:spcBef>
                        <a:spcAft>
                          <a:spcPts val="200"/>
                        </a:spcAft>
                        <a:buFont typeface="Symbol" panose="05050102010706020507" pitchFamily="18" charset="2"/>
                        <a:buChar char=""/>
                      </a:pPr>
                      <a:r>
                        <a:rPr lang="en-US" sz="1200" dirty="0" err="1">
                          <a:solidFill>
                            <a:schemeClr val="tx1">
                              <a:lumMod val="50000"/>
                              <a:lumOff val="50000"/>
                            </a:schemeClr>
                          </a:solidFill>
                          <a:effectLst/>
                        </a:rPr>
                        <a:t>Celestrak</a:t>
                      </a:r>
                      <a:endParaRPr lang="en-US" sz="1200" dirty="0">
                        <a:solidFill>
                          <a:schemeClr val="tx1">
                            <a:lumMod val="50000"/>
                            <a:lumOff val="50000"/>
                          </a:schemeClr>
                        </a:solidFill>
                        <a:effectLst/>
                      </a:endParaRPr>
                    </a:p>
                    <a:p>
                      <a:pPr marL="115888" marR="0" lvl="0" indent="-115888">
                        <a:lnSpc>
                          <a:spcPct val="100000"/>
                        </a:lnSpc>
                        <a:spcBef>
                          <a:spcPts val="200"/>
                        </a:spcBef>
                        <a:spcAft>
                          <a:spcPts val="200"/>
                        </a:spcAft>
                        <a:buFont typeface="Symbol" panose="05050102010706020507" pitchFamily="18" charset="2"/>
                        <a:buChar char=""/>
                      </a:pPr>
                      <a:r>
                        <a:rPr lang="en-US" sz="1200" dirty="0">
                          <a:solidFill>
                            <a:schemeClr val="tx1">
                              <a:lumMod val="50000"/>
                              <a:lumOff val="50000"/>
                            </a:schemeClr>
                          </a:solidFill>
                          <a:effectLst/>
                        </a:rPr>
                        <a:t>Union of Concerned Scientists</a:t>
                      </a:r>
                    </a:p>
                    <a:p>
                      <a:pPr marL="115888" marR="0" lvl="0" indent="-115888">
                        <a:lnSpc>
                          <a:spcPct val="100000"/>
                        </a:lnSpc>
                        <a:spcBef>
                          <a:spcPts val="200"/>
                        </a:spcBef>
                        <a:spcAft>
                          <a:spcPts val="200"/>
                        </a:spcAft>
                        <a:buFont typeface="Symbol" panose="05050102010706020507" pitchFamily="18" charset="2"/>
                        <a:buChar char=""/>
                      </a:pPr>
                      <a:r>
                        <a:rPr lang="en-US" sz="1200" dirty="0" err="1">
                          <a:solidFill>
                            <a:schemeClr val="tx1">
                              <a:lumMod val="50000"/>
                              <a:lumOff val="50000"/>
                            </a:schemeClr>
                          </a:solidFill>
                          <a:effectLst/>
                        </a:rPr>
                        <a:t>SeeSat</a:t>
                      </a:r>
                      <a:endParaRPr lang="en-US" sz="12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39" marR="59039" marT="0" marB="0" anchor="ctr"/>
                </a:tc>
              </a:tr>
            </a:tbl>
          </a:graphicData>
        </a:graphic>
      </p:graphicFrame>
      <p:sp>
        <p:nvSpPr>
          <p:cNvPr id="7" name="Slide Number Placeholder 6"/>
          <p:cNvSpPr>
            <a:spLocks noGrp="1"/>
          </p:cNvSpPr>
          <p:nvPr>
            <p:ph type="sldNum" sz="quarter" idx="12"/>
          </p:nvPr>
        </p:nvSpPr>
        <p:spPr/>
        <p:txBody>
          <a:bodyPr/>
          <a:lstStyle/>
          <a:p>
            <a:fld id="{D6FE5470-6780-463C-9A89-8E844AA9DEE4}" type="slidenum">
              <a:rPr lang="en-US" smtClean="0"/>
              <a:pPr/>
              <a:t>19</a:t>
            </a:fld>
            <a:endParaRPr lang="en-US" dirty="0"/>
          </a:p>
        </p:txBody>
      </p:sp>
      <p:sp>
        <p:nvSpPr>
          <p:cNvPr id="5" name="Oval 4"/>
          <p:cNvSpPr/>
          <p:nvPr/>
        </p:nvSpPr>
        <p:spPr>
          <a:xfrm>
            <a:off x="3364832" y="1612232"/>
            <a:ext cx="2650957" cy="5775158"/>
          </a:xfrm>
          <a:prstGeom prst="ellipse">
            <a:avLst/>
          </a:prstGeom>
          <a:solidFill>
            <a:srgbClr val="5B9BD5">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7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a:p>
        </p:txBody>
      </p:sp>
      <p:sp>
        <p:nvSpPr>
          <p:cNvPr id="3" name="Slide Number Placeholder 2"/>
          <p:cNvSpPr>
            <a:spLocks noGrp="1"/>
          </p:cNvSpPr>
          <p:nvPr>
            <p:ph type="sldNum" sz="quarter" idx="12"/>
          </p:nvPr>
        </p:nvSpPr>
        <p:spPr/>
        <p:txBody>
          <a:bodyPr/>
          <a:lstStyle/>
          <a:p>
            <a:fld id="{D26A2C80-16AB-4968-8EC3-455ED6B9543B}" type="slidenum">
              <a:rPr lang="en-US" smtClean="0"/>
              <a:t>2</a:t>
            </a:fld>
            <a:endParaRPr lang="en-US"/>
          </a:p>
        </p:txBody>
      </p:sp>
      <p:pic>
        <p:nvPicPr>
          <p:cNvPr id="4" name="Picture 2" descr="SD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5686" y="-677199"/>
            <a:ext cx="9211733" cy="5181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opsci.com/sites/popsci.com/files/styles/large_1x_/public/import/2013/facet.png?itok=nvWe-a5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5687" y="4504402"/>
            <a:ext cx="9211733" cy="235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High Level Architecture</a:t>
            </a:r>
            <a:endParaRPr lang="en-US" dirty="0">
              <a:latin typeface="+mn-lt"/>
            </a:endParaRPr>
          </a:p>
        </p:txBody>
      </p:sp>
      <p:pic>
        <p:nvPicPr>
          <p:cNvPr id="2050" name="Picture 2" descr="C:\Users\blal\AppData\Local\Microsoft\Windows\Temporary Internet Files\Content.Outlook\AMVZRUL0\2015-07-24_17-28-49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153" y="1690688"/>
            <a:ext cx="9884647" cy="45944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26A2C80-16AB-4968-8EC3-455ED6B9543B}" type="slidenum">
              <a:rPr lang="en-US" smtClean="0"/>
              <a:t>20</a:t>
            </a:fld>
            <a:endParaRPr lang="en-US"/>
          </a:p>
        </p:txBody>
      </p:sp>
    </p:spTree>
    <p:extLst>
      <p:ext uri="{BB962C8B-B14F-4D97-AF65-F5344CB8AC3E}">
        <p14:creationId xmlns:p14="http://schemas.microsoft.com/office/powerpoint/2010/main" val="1485799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lal\AppData\Local\Microsoft\Windows\Temporary Internet Files\Content.Outlook\AMVZRUL0\2015-07-24_17-28-49 (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1" y="3030747"/>
            <a:ext cx="4882063" cy="226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9811" y="198438"/>
            <a:ext cx="10828421" cy="1143000"/>
          </a:xfrm>
        </p:spPr>
        <p:txBody>
          <a:bodyPr>
            <a:normAutofit/>
          </a:bodyPr>
          <a:lstStyle/>
          <a:p>
            <a:pPr algn="ctr">
              <a:lnSpc>
                <a:spcPct val="100000"/>
              </a:lnSpc>
            </a:pPr>
            <a:r>
              <a:rPr lang="en-US" dirty="0" smtClean="0">
                <a:latin typeface="+mn-lt"/>
              </a:rPr>
              <a:t>Summary of Capabilities in the Private Sector</a:t>
            </a:r>
            <a:endParaRPr lang="en-US" dirty="0">
              <a:latin typeface="+mn-lt"/>
            </a:endParaRPr>
          </a:p>
        </p:txBody>
      </p:sp>
      <p:graphicFrame>
        <p:nvGraphicFramePr>
          <p:cNvPr id="3" name="Diagram 2"/>
          <p:cNvGraphicFramePr/>
          <p:nvPr>
            <p:extLst/>
          </p:nvPr>
        </p:nvGraphicFramePr>
        <p:xfrm>
          <a:off x="6934200" y="1143000"/>
          <a:ext cx="61722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Arrow Connector 6"/>
          <p:cNvCxnSpPr/>
          <p:nvPr/>
        </p:nvCxnSpPr>
        <p:spPr>
          <a:xfrm flipV="1">
            <a:off x="3886200" y="2667000"/>
            <a:ext cx="31242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048000" y="1676400"/>
            <a:ext cx="40386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60675" y="4165356"/>
            <a:ext cx="2514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165356"/>
            <a:ext cx="2209800" cy="185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30670" y="1214735"/>
            <a:ext cx="5199821" cy="646331"/>
          </a:xfrm>
          <a:prstGeom prst="rect">
            <a:avLst/>
          </a:prstGeom>
          <a:noFill/>
        </p:spPr>
        <p:txBody>
          <a:bodyPr wrap="none" rtlCol="0">
            <a:spAutoFit/>
          </a:bodyPr>
          <a:lstStyle/>
          <a:p>
            <a:pPr marL="285750" indent="-285750">
              <a:buFont typeface="Arial" panose="020B0604020202020204" pitchFamily="34" charset="0"/>
              <a:buChar char="•"/>
            </a:pPr>
            <a:r>
              <a:rPr lang="en-US" dirty="0"/>
              <a:t>Explored private sector capabilities in the SSA area</a:t>
            </a:r>
          </a:p>
          <a:p>
            <a:pPr marL="285750" indent="-285750">
              <a:buFont typeface="Arial" panose="020B0604020202020204" pitchFamily="34" charset="0"/>
              <a:buChar char="•"/>
            </a:pPr>
            <a:r>
              <a:rPr lang="en-US" dirty="0" smtClean="0"/>
              <a:t>Did </a:t>
            </a:r>
            <a:r>
              <a:rPr lang="en-US" dirty="0"/>
              <a:t>not verify/validate capabilities</a:t>
            </a:r>
          </a:p>
        </p:txBody>
      </p:sp>
      <p:sp>
        <p:nvSpPr>
          <p:cNvPr id="5" name="Slide Number Placeholder 4"/>
          <p:cNvSpPr>
            <a:spLocks noGrp="1"/>
          </p:cNvSpPr>
          <p:nvPr>
            <p:ph type="sldNum" sz="quarter" idx="12"/>
          </p:nvPr>
        </p:nvSpPr>
        <p:spPr/>
        <p:txBody>
          <a:bodyPr/>
          <a:lstStyle/>
          <a:p>
            <a:fld id="{D26A2C80-16AB-4968-8EC3-455ED6B9543B}" type="slidenum">
              <a:rPr lang="en-US" smtClean="0"/>
              <a:t>21</a:t>
            </a:fld>
            <a:endParaRPr lang="en-US"/>
          </a:p>
        </p:txBody>
      </p:sp>
    </p:spTree>
    <p:extLst>
      <p:ext uri="{BB962C8B-B14F-4D97-AF65-F5344CB8AC3E}">
        <p14:creationId xmlns:p14="http://schemas.microsoft.com/office/powerpoint/2010/main" val="12377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latin typeface="+mn-lt"/>
              </a:rPr>
              <a:t>Overall Assessment </a:t>
            </a:r>
            <a:r>
              <a:rPr lang="en-US" dirty="0" smtClean="0">
                <a:latin typeface="+mn-lt"/>
              </a:rPr>
              <a:t>- Data</a:t>
            </a:r>
            <a:endParaRPr lang="en-US" dirty="0">
              <a:latin typeface="+mn-lt"/>
            </a:endParaRPr>
          </a:p>
        </p:txBody>
      </p:sp>
      <p:sp>
        <p:nvSpPr>
          <p:cNvPr id="3" name="Content Placeholder 2"/>
          <p:cNvSpPr>
            <a:spLocks noGrp="1"/>
          </p:cNvSpPr>
          <p:nvPr>
            <p:ph idx="1"/>
          </p:nvPr>
        </p:nvSpPr>
        <p:spPr/>
        <p:txBody>
          <a:bodyPr>
            <a:normAutofit/>
          </a:bodyPr>
          <a:lstStyle/>
          <a:p>
            <a:pPr>
              <a:lnSpc>
                <a:spcPct val="120000"/>
              </a:lnSpc>
            </a:pPr>
            <a:r>
              <a:rPr lang="en-US" dirty="0" smtClean="0">
                <a:latin typeface="+mn-lt"/>
              </a:rPr>
              <a:t>Many potential sources of observational data</a:t>
            </a:r>
          </a:p>
          <a:p>
            <a:pPr lvl="1">
              <a:lnSpc>
                <a:spcPct val="120000"/>
              </a:lnSpc>
            </a:pPr>
            <a:r>
              <a:rPr lang="en-US" dirty="0" smtClean="0">
                <a:latin typeface="+mn-lt"/>
              </a:rPr>
              <a:t>Likely dozens of individual providers for a certain type of data or from a specific sensor/location</a:t>
            </a:r>
          </a:p>
          <a:p>
            <a:pPr lvl="1">
              <a:lnSpc>
                <a:spcPct val="120000"/>
              </a:lnSpc>
            </a:pPr>
            <a:r>
              <a:rPr lang="en-US" dirty="0" smtClean="0">
                <a:latin typeface="+mn-lt"/>
              </a:rPr>
              <a:t>A few big data “aggregators”</a:t>
            </a:r>
          </a:p>
          <a:p>
            <a:pPr>
              <a:lnSpc>
                <a:spcPct val="120000"/>
              </a:lnSpc>
            </a:pPr>
            <a:r>
              <a:rPr lang="en-US" dirty="0" smtClean="0">
                <a:latin typeface="+mn-lt"/>
              </a:rPr>
              <a:t>Currently limited to mostly large objects and deep space (above 5,000 km)</a:t>
            </a:r>
          </a:p>
          <a:p>
            <a:pPr lvl="1">
              <a:lnSpc>
                <a:spcPct val="120000"/>
              </a:lnSpc>
            </a:pPr>
            <a:r>
              <a:rPr lang="en-US" dirty="0" smtClean="0">
                <a:latin typeface="+mn-lt"/>
              </a:rPr>
              <a:t>Small space debris in LEO not well covered (for now)</a:t>
            </a:r>
          </a:p>
          <a:p>
            <a:pPr>
              <a:lnSpc>
                <a:spcPct val="120000"/>
              </a:lnSpc>
            </a:pPr>
            <a:r>
              <a:rPr lang="en-US" dirty="0" smtClean="0">
                <a:latin typeface="+mn-lt"/>
              </a:rPr>
              <a:t>Market for data still immature</a:t>
            </a:r>
          </a:p>
          <a:p>
            <a:pPr lvl="1">
              <a:lnSpc>
                <a:spcPct val="120000"/>
              </a:lnSpc>
            </a:pPr>
            <a:endParaRPr lang="en-US" dirty="0">
              <a:latin typeface="+mn-lt"/>
            </a:endParaRPr>
          </a:p>
        </p:txBody>
      </p:sp>
      <p:sp>
        <p:nvSpPr>
          <p:cNvPr id="4" name="Slide Number Placeholder 3"/>
          <p:cNvSpPr>
            <a:spLocks noGrp="1"/>
          </p:cNvSpPr>
          <p:nvPr>
            <p:ph type="sldNum" sz="quarter" idx="12"/>
          </p:nvPr>
        </p:nvSpPr>
        <p:spPr/>
        <p:txBody>
          <a:bodyPr/>
          <a:lstStyle/>
          <a:p>
            <a:fld id="{D26A2C80-16AB-4968-8EC3-455ED6B9543B}" type="slidenum">
              <a:rPr lang="en-US" smtClean="0"/>
              <a:t>22</a:t>
            </a:fld>
            <a:endParaRPr lang="en-US"/>
          </a:p>
        </p:txBody>
      </p:sp>
    </p:spTree>
    <p:extLst>
      <p:ext uri="{BB962C8B-B14F-4D97-AF65-F5344CB8AC3E}">
        <p14:creationId xmlns:p14="http://schemas.microsoft.com/office/powerpoint/2010/main" val="2420210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Overall Assessment - Software</a:t>
            </a:r>
            <a:endParaRPr lang="en-US" dirty="0">
              <a:latin typeface="+mn-lt"/>
            </a:endParaRPr>
          </a:p>
        </p:txBody>
      </p:sp>
      <p:sp>
        <p:nvSpPr>
          <p:cNvPr id="3" name="Content Placeholder 2"/>
          <p:cNvSpPr>
            <a:spLocks noGrp="1"/>
          </p:cNvSpPr>
          <p:nvPr>
            <p:ph idx="1"/>
          </p:nvPr>
        </p:nvSpPr>
        <p:spPr/>
        <p:txBody>
          <a:bodyPr>
            <a:normAutofit/>
          </a:bodyPr>
          <a:lstStyle/>
          <a:p>
            <a:pPr>
              <a:lnSpc>
                <a:spcPct val="110000"/>
              </a:lnSpc>
            </a:pPr>
            <a:r>
              <a:rPr lang="en-US" dirty="0" smtClean="0">
                <a:latin typeface="+mn-lt"/>
              </a:rPr>
              <a:t>Only 3 vendors currently provide catalog software</a:t>
            </a:r>
          </a:p>
          <a:p>
            <a:pPr lvl="1">
              <a:lnSpc>
                <a:spcPct val="110000"/>
              </a:lnSpc>
            </a:pPr>
            <a:r>
              <a:rPr lang="en-US" dirty="0" smtClean="0">
                <a:latin typeface="+mn-lt"/>
              </a:rPr>
              <a:t>Mainly due to lack of demand</a:t>
            </a:r>
          </a:p>
          <a:p>
            <a:pPr>
              <a:lnSpc>
                <a:spcPct val="110000"/>
              </a:lnSpc>
            </a:pPr>
            <a:r>
              <a:rPr lang="en-US" dirty="0" smtClean="0">
                <a:latin typeface="+mn-lt"/>
              </a:rPr>
              <a:t>Multiple vendors can provide </a:t>
            </a:r>
            <a:r>
              <a:rPr lang="en-US" dirty="0" err="1" smtClean="0">
                <a:latin typeface="+mn-lt"/>
              </a:rPr>
              <a:t>astrodynamic</a:t>
            </a:r>
            <a:r>
              <a:rPr lang="en-US" dirty="0" smtClean="0">
                <a:latin typeface="+mn-lt"/>
              </a:rPr>
              <a:t> analysis software for </a:t>
            </a:r>
            <a:r>
              <a:rPr lang="en-US" b="1" i="1" dirty="0" smtClean="0">
                <a:latin typeface="+mn-lt"/>
              </a:rPr>
              <a:t>on-orbit</a:t>
            </a:r>
            <a:r>
              <a:rPr lang="en-US" dirty="0" smtClean="0">
                <a:latin typeface="+mn-lt"/>
              </a:rPr>
              <a:t> activities</a:t>
            </a:r>
          </a:p>
          <a:p>
            <a:pPr lvl="1">
              <a:lnSpc>
                <a:spcPct val="110000"/>
              </a:lnSpc>
            </a:pPr>
            <a:r>
              <a:rPr lang="en-US" dirty="0" smtClean="0">
                <a:latin typeface="+mn-lt"/>
              </a:rPr>
              <a:t>Only 1 for atmospheric (below 200 km)</a:t>
            </a:r>
          </a:p>
          <a:p>
            <a:pPr>
              <a:lnSpc>
                <a:spcPct val="110000"/>
              </a:lnSpc>
            </a:pPr>
            <a:r>
              <a:rPr lang="en-US" dirty="0" smtClean="0">
                <a:latin typeface="+mn-lt"/>
              </a:rPr>
              <a:t>One vendor can provide risk analysis/decision software</a:t>
            </a:r>
          </a:p>
        </p:txBody>
      </p:sp>
      <p:sp>
        <p:nvSpPr>
          <p:cNvPr id="4" name="Slide Number Placeholder 3"/>
          <p:cNvSpPr>
            <a:spLocks noGrp="1"/>
          </p:cNvSpPr>
          <p:nvPr>
            <p:ph type="sldNum" sz="quarter" idx="12"/>
          </p:nvPr>
        </p:nvSpPr>
        <p:spPr/>
        <p:txBody>
          <a:bodyPr/>
          <a:lstStyle/>
          <a:p>
            <a:fld id="{D26A2C80-16AB-4968-8EC3-455ED6B9543B}" type="slidenum">
              <a:rPr lang="en-US" smtClean="0"/>
              <a:t>23</a:t>
            </a:fld>
            <a:endParaRPr lang="en-US"/>
          </a:p>
        </p:txBody>
      </p:sp>
    </p:spTree>
    <p:extLst>
      <p:ext uri="{BB962C8B-B14F-4D97-AF65-F5344CB8AC3E}">
        <p14:creationId xmlns:p14="http://schemas.microsoft.com/office/powerpoint/2010/main" val="2492990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61160" y="4064000"/>
            <a:ext cx="9144000" cy="2387600"/>
          </a:xfrm>
        </p:spPr>
        <p:txBody>
          <a:bodyPr/>
          <a:lstStyle/>
          <a:p>
            <a:pPr>
              <a:lnSpc>
                <a:spcPct val="100000"/>
              </a:lnSpc>
            </a:pPr>
            <a:r>
              <a:rPr lang="en-US" dirty="0" smtClean="0">
                <a:latin typeface="+mn-lt"/>
              </a:rPr>
              <a:t>Questions?</a:t>
            </a:r>
            <a:endParaRPr lang="en-US" dirty="0">
              <a:latin typeface="+mn-lt"/>
            </a:endParaRPr>
          </a:p>
        </p:txBody>
      </p:sp>
      <p:sp>
        <p:nvSpPr>
          <p:cNvPr id="7" name="Subtitle 6"/>
          <p:cNvSpPr>
            <a:spLocks noGrp="1"/>
          </p:cNvSpPr>
          <p:nvPr>
            <p:ph type="subTitle" idx="1"/>
          </p:nvPr>
        </p:nvSpPr>
        <p:spPr/>
        <p:txBody>
          <a:bodyPr/>
          <a:lstStyle/>
          <a:p>
            <a:endParaRPr lang="en-US"/>
          </a:p>
        </p:txBody>
      </p:sp>
      <p:pic>
        <p:nvPicPr>
          <p:cNvPr id="1026" name="Picture 2" descr="Exton’s Analytical Graphics Developing Space Debris Tracking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8599"/>
            <a:ext cx="895350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5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STM Data Types</a:t>
            </a:r>
            <a:endParaRPr lang="en-US" dirty="0">
              <a:latin typeface="+mn-lt"/>
            </a:endParaRPr>
          </a:p>
        </p:txBody>
      </p:sp>
      <p:graphicFrame>
        <p:nvGraphicFramePr>
          <p:cNvPr id="4" name="Table 3"/>
          <p:cNvGraphicFramePr>
            <a:graphicFrameLocks noGrp="1"/>
          </p:cNvGraphicFramePr>
          <p:nvPr>
            <p:extLst/>
          </p:nvPr>
        </p:nvGraphicFramePr>
        <p:xfrm>
          <a:off x="3505200" y="1432152"/>
          <a:ext cx="5486400" cy="1768248"/>
        </p:xfrm>
        <a:graphic>
          <a:graphicData uri="http://schemas.openxmlformats.org/drawingml/2006/table">
            <a:tbl>
              <a:tblPr firstRow="1" firstCol="1" bandRow="1">
                <a:tableStyleId>{5C22544A-7EE6-4342-B048-85BDC9FD1C3A}</a:tableStyleId>
              </a:tblPr>
              <a:tblGrid>
                <a:gridCol w="1485900"/>
                <a:gridCol w="4000500"/>
              </a:tblGrid>
              <a:tr h="288790">
                <a:tc>
                  <a:txBody>
                    <a:bodyPr/>
                    <a:lstStyle/>
                    <a:p>
                      <a:pPr marL="0" marR="0" algn="ctr">
                        <a:lnSpc>
                          <a:spcPct val="100000"/>
                        </a:lnSpc>
                        <a:spcBef>
                          <a:spcPts val="200"/>
                        </a:spcBef>
                        <a:spcAft>
                          <a:spcPts val="200"/>
                        </a:spcAft>
                      </a:pPr>
                      <a:r>
                        <a:rPr lang="en-US" sz="1200" dirty="0">
                          <a:effectLst/>
                        </a:rPr>
                        <a:t>Data Type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lnSpc>
                          <a:spcPct val="100000"/>
                        </a:lnSpc>
                        <a:spcBef>
                          <a:spcPts val="200"/>
                        </a:spcBef>
                        <a:spcAft>
                          <a:spcPts val="200"/>
                        </a:spcAft>
                      </a:pPr>
                      <a:r>
                        <a:rPr lang="en-US" sz="1200" dirty="0" smtClean="0">
                          <a:effectLst/>
                        </a:rPr>
                        <a:t>Description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288790">
                <a:tc>
                  <a:txBody>
                    <a:bodyPr/>
                    <a:lstStyle/>
                    <a:p>
                      <a:pPr marL="0" marR="0">
                        <a:lnSpc>
                          <a:spcPct val="100000"/>
                        </a:lnSpc>
                        <a:spcBef>
                          <a:spcPts val="200"/>
                        </a:spcBef>
                        <a:spcAft>
                          <a:spcPts val="200"/>
                        </a:spcAft>
                      </a:pPr>
                      <a:r>
                        <a:rPr lang="en-US" sz="1200" dirty="0">
                          <a:effectLst/>
                        </a:rPr>
                        <a:t>Metric</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Information about an object's orbital trajectory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tc>
              </a:tr>
              <a:tr h="595334">
                <a:tc>
                  <a:txBody>
                    <a:bodyPr/>
                    <a:lstStyle/>
                    <a:p>
                      <a:pPr marL="0" marR="0">
                        <a:lnSpc>
                          <a:spcPct val="100000"/>
                        </a:lnSpc>
                        <a:spcBef>
                          <a:spcPts val="200"/>
                        </a:spcBef>
                        <a:spcAft>
                          <a:spcPts val="200"/>
                        </a:spcAft>
                      </a:pPr>
                      <a:r>
                        <a:rPr lang="en-US" sz="1200">
                          <a:effectLst/>
                        </a:rPr>
                        <a:t>Characterization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Information about a space object such as size, tumbling, composition, emissions, and capabilities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tc>
              </a:tr>
              <a:tr h="595334">
                <a:tc>
                  <a:txBody>
                    <a:bodyPr/>
                    <a:lstStyle/>
                    <a:p>
                      <a:pPr marL="0" marR="0">
                        <a:lnSpc>
                          <a:spcPct val="100000"/>
                        </a:lnSpc>
                        <a:spcBef>
                          <a:spcPts val="200"/>
                        </a:spcBef>
                        <a:spcAft>
                          <a:spcPts val="200"/>
                        </a:spcAft>
                      </a:pPr>
                      <a:r>
                        <a:rPr lang="en-US" sz="1200" dirty="0">
                          <a:effectLst/>
                        </a:rPr>
                        <a:t>Descriptive Information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Information about a space object such as owner/operator (O/O), launch date, Launching State, and mission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tc>
              </a:tr>
            </a:tbl>
          </a:graphicData>
        </a:graphic>
      </p:graphicFrame>
      <p:graphicFrame>
        <p:nvGraphicFramePr>
          <p:cNvPr id="5" name="Table 4"/>
          <p:cNvGraphicFramePr>
            <a:graphicFrameLocks noGrp="1"/>
          </p:cNvGraphicFramePr>
          <p:nvPr>
            <p:extLst/>
          </p:nvPr>
        </p:nvGraphicFramePr>
        <p:xfrm>
          <a:off x="3505200" y="3581401"/>
          <a:ext cx="5227320" cy="2593478"/>
        </p:xfrm>
        <a:graphic>
          <a:graphicData uri="http://schemas.openxmlformats.org/drawingml/2006/table">
            <a:tbl>
              <a:tblPr firstRow="1" firstCol="1" bandRow="1">
                <a:tableStyleId>{5C22544A-7EE6-4342-B048-85BDC9FD1C3A}</a:tableStyleId>
              </a:tblPr>
              <a:tblGrid>
                <a:gridCol w="1447800"/>
                <a:gridCol w="3779520"/>
              </a:tblGrid>
              <a:tr h="304095">
                <a:tc>
                  <a:txBody>
                    <a:bodyPr/>
                    <a:lstStyle/>
                    <a:p>
                      <a:pPr marL="0" marR="0" algn="ctr">
                        <a:lnSpc>
                          <a:spcPct val="100000"/>
                        </a:lnSpc>
                        <a:spcBef>
                          <a:spcPts val="200"/>
                        </a:spcBef>
                        <a:spcAft>
                          <a:spcPts val="200"/>
                        </a:spcAft>
                      </a:pPr>
                      <a:r>
                        <a:rPr lang="en-US" sz="1200" dirty="0">
                          <a:effectLst/>
                        </a:rPr>
                        <a:t>Level</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lnSpc>
                          <a:spcPct val="100000"/>
                        </a:lnSpc>
                        <a:spcBef>
                          <a:spcPts val="200"/>
                        </a:spcBef>
                        <a:spcAft>
                          <a:spcPts val="200"/>
                        </a:spcAft>
                      </a:pPr>
                      <a:r>
                        <a:rPr lang="en-US" sz="1200" dirty="0">
                          <a:effectLst/>
                        </a:rPr>
                        <a:t>Description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304095">
                <a:tc>
                  <a:txBody>
                    <a:bodyPr/>
                    <a:lstStyle/>
                    <a:p>
                      <a:pPr marL="0" marR="0">
                        <a:lnSpc>
                          <a:spcPct val="100000"/>
                        </a:lnSpc>
                        <a:spcBef>
                          <a:spcPts val="200"/>
                        </a:spcBef>
                        <a:spcAft>
                          <a:spcPts val="200"/>
                        </a:spcAft>
                      </a:pPr>
                      <a:r>
                        <a:rPr lang="en-US" sz="1200">
                          <a:effectLst/>
                        </a:rPr>
                        <a:t>1–Raw sensor data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Focal plane images, radar returns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304095">
                <a:tc>
                  <a:txBody>
                    <a:bodyPr/>
                    <a:lstStyle/>
                    <a:p>
                      <a:pPr marL="0" marR="0">
                        <a:lnSpc>
                          <a:spcPct val="100000"/>
                        </a:lnSpc>
                        <a:spcBef>
                          <a:spcPts val="200"/>
                        </a:spcBef>
                        <a:spcAft>
                          <a:spcPts val="200"/>
                        </a:spcAft>
                      </a:pPr>
                      <a:r>
                        <a:rPr lang="en-US" sz="1200">
                          <a:effectLst/>
                        </a:rPr>
                        <a:t>2–Observation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Location of a space object at a point in time relative to a sensor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304095">
                <a:tc>
                  <a:txBody>
                    <a:bodyPr/>
                    <a:lstStyle/>
                    <a:p>
                      <a:pPr marL="0" marR="0">
                        <a:lnSpc>
                          <a:spcPct val="100000"/>
                        </a:lnSpc>
                        <a:spcBef>
                          <a:spcPts val="200"/>
                        </a:spcBef>
                        <a:spcAft>
                          <a:spcPts val="200"/>
                        </a:spcAft>
                      </a:pPr>
                      <a:r>
                        <a:rPr lang="en-US" sz="1200">
                          <a:effectLst/>
                        </a:rPr>
                        <a:t>3–Element Set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Set of variables (function) describing an object's orbital trajectory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626884">
                <a:tc>
                  <a:txBody>
                    <a:bodyPr/>
                    <a:lstStyle/>
                    <a:p>
                      <a:pPr marL="0" marR="0">
                        <a:lnSpc>
                          <a:spcPct val="100000"/>
                        </a:lnSpc>
                        <a:spcBef>
                          <a:spcPts val="200"/>
                        </a:spcBef>
                        <a:spcAft>
                          <a:spcPts val="200"/>
                        </a:spcAft>
                      </a:pPr>
                      <a:r>
                        <a:rPr lang="en-US" sz="1200">
                          <a:effectLst/>
                        </a:rPr>
                        <a:t>4–Ephemeris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Predicted position of an object's position that is generated by propagating an element set over a period of time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r h="626884">
                <a:tc>
                  <a:txBody>
                    <a:bodyPr/>
                    <a:lstStyle/>
                    <a:p>
                      <a:pPr marL="0" marR="0">
                        <a:lnSpc>
                          <a:spcPct val="100000"/>
                        </a:lnSpc>
                        <a:spcBef>
                          <a:spcPts val="200"/>
                        </a:spcBef>
                        <a:spcAft>
                          <a:spcPts val="200"/>
                        </a:spcAft>
                      </a:pPr>
                      <a:r>
                        <a:rPr lang="en-US" sz="1200">
                          <a:effectLst/>
                        </a:rPr>
                        <a:t>5–Analysis Product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nSpc>
                          <a:spcPct val="100000"/>
                        </a:lnSpc>
                        <a:spcBef>
                          <a:spcPts val="200"/>
                        </a:spcBef>
                        <a:spcAft>
                          <a:spcPts val="200"/>
                        </a:spcAft>
                      </a:pPr>
                      <a:r>
                        <a:rPr lang="en-US" sz="1200" dirty="0">
                          <a:effectLst/>
                        </a:rPr>
                        <a:t>Information that is the result of an analysis based on </a:t>
                      </a:r>
                      <a:r>
                        <a:rPr lang="en-US" sz="1200" dirty="0" err="1">
                          <a:effectLst/>
                        </a:rPr>
                        <a:t>elsets</a:t>
                      </a:r>
                      <a:r>
                        <a:rPr lang="en-US" sz="1200" dirty="0">
                          <a:effectLst/>
                        </a:rPr>
                        <a:t> or </a:t>
                      </a:r>
                      <a:r>
                        <a:rPr lang="en-US" sz="1200" dirty="0" err="1">
                          <a:effectLst/>
                        </a:rPr>
                        <a:t>obs</a:t>
                      </a:r>
                      <a:r>
                        <a:rPr lang="en-US" sz="1200" dirty="0">
                          <a:effectLst/>
                        </a:rPr>
                        <a:t> (such as reentry prediction time)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b"/>
                </a:tc>
              </a:tr>
            </a:tbl>
          </a:graphicData>
        </a:graphic>
      </p:graphicFrame>
      <p:sp>
        <p:nvSpPr>
          <p:cNvPr id="8" name="Slide Number Placeholder 7"/>
          <p:cNvSpPr>
            <a:spLocks noGrp="1"/>
          </p:cNvSpPr>
          <p:nvPr>
            <p:ph type="sldNum" sz="quarter" idx="12"/>
          </p:nvPr>
        </p:nvSpPr>
        <p:spPr/>
        <p:txBody>
          <a:bodyPr/>
          <a:lstStyle/>
          <a:p>
            <a:fld id="{D6FE5470-6780-463C-9A89-8E844AA9DEE4}" type="slidenum">
              <a:rPr lang="en-US" smtClean="0"/>
              <a:pPr/>
              <a:t>25</a:t>
            </a:fld>
            <a:endParaRPr lang="en-US" dirty="0"/>
          </a:p>
        </p:txBody>
      </p:sp>
    </p:spTree>
    <p:extLst>
      <p:ext uri="{BB962C8B-B14F-4D97-AF65-F5344CB8AC3E}">
        <p14:creationId xmlns:p14="http://schemas.microsoft.com/office/powerpoint/2010/main" val="431006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Overview</a:t>
            </a:r>
            <a:endParaRPr lang="en-US" dirty="0">
              <a:latin typeface="+mn-lt"/>
            </a:endParaRPr>
          </a:p>
        </p:txBody>
      </p:sp>
      <p:graphicFrame>
        <p:nvGraphicFramePr>
          <p:cNvPr id="5" name="Diagram 4"/>
          <p:cNvGraphicFramePr/>
          <p:nvPr>
            <p:extLst>
              <p:ext uri="{D42A27DB-BD31-4B8C-83A1-F6EECF244321}">
                <p14:modId xmlns:p14="http://schemas.microsoft.com/office/powerpoint/2010/main" val="2526239099"/>
              </p:ext>
            </p:extLst>
          </p:nvPr>
        </p:nvGraphicFramePr>
        <p:xfrm>
          <a:off x="2438399" y="785813"/>
          <a:ext cx="8577263" cy="564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26A2C80-16AB-4968-8EC3-455ED6B9543B}" type="slidenum">
              <a:rPr lang="en-US" smtClean="0"/>
              <a:t>3</a:t>
            </a:fld>
            <a:endParaRPr lang="en-US"/>
          </a:p>
        </p:txBody>
      </p:sp>
    </p:spTree>
    <p:extLst>
      <p:ext uri="{BB962C8B-B14F-4D97-AF65-F5344CB8AC3E}">
        <p14:creationId xmlns:p14="http://schemas.microsoft.com/office/powerpoint/2010/main" val="121962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latin typeface="+mn-lt"/>
              </a:rPr>
              <a:t>Background</a:t>
            </a:r>
          </a:p>
        </p:txBody>
      </p:sp>
      <p:sp>
        <p:nvSpPr>
          <p:cNvPr id="5" name="Text Placeholder 4"/>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D6FE5470-6780-463C-9A89-8E844AA9DEE4}" type="slidenum">
              <a:rPr lang="en-US" smtClean="0"/>
              <a:pPr/>
              <a:t>4</a:t>
            </a:fld>
            <a:endParaRPr lang="en-US" dirty="0"/>
          </a:p>
        </p:txBody>
      </p:sp>
    </p:spTree>
    <p:extLst>
      <p:ext uri="{BB962C8B-B14F-4D97-AF65-F5344CB8AC3E}">
        <p14:creationId xmlns:p14="http://schemas.microsoft.com/office/powerpoint/2010/main" val="178739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latin typeface="+mn-lt"/>
              </a:rPr>
              <a:t>Definitions</a:t>
            </a:r>
            <a:endParaRPr lang="en-US" dirty="0">
              <a:latin typeface="+mn-lt"/>
            </a:endParaRPr>
          </a:p>
        </p:txBody>
      </p:sp>
      <p:sp>
        <p:nvSpPr>
          <p:cNvPr id="7" name="Text Placeholder 6"/>
          <p:cNvSpPr>
            <a:spLocks noGrp="1"/>
          </p:cNvSpPr>
          <p:nvPr>
            <p:ph type="body" idx="1"/>
          </p:nvPr>
        </p:nvSpPr>
        <p:spPr>
          <a:xfrm>
            <a:off x="839788" y="1600953"/>
            <a:ext cx="5543321" cy="823912"/>
          </a:xfrm>
        </p:spPr>
        <p:txBody>
          <a:bodyPr/>
          <a:lstStyle/>
          <a:p>
            <a:pPr>
              <a:lnSpc>
                <a:spcPct val="100000"/>
              </a:lnSpc>
            </a:pPr>
            <a:r>
              <a:rPr lang="en-US" sz="2800" dirty="0">
                <a:latin typeface="+mn-lt"/>
              </a:rPr>
              <a:t>Space Traffic Management (STM)</a:t>
            </a:r>
          </a:p>
        </p:txBody>
      </p:sp>
      <p:sp>
        <p:nvSpPr>
          <p:cNvPr id="3" name="Content Placeholder 2"/>
          <p:cNvSpPr>
            <a:spLocks noGrp="1"/>
          </p:cNvSpPr>
          <p:nvPr>
            <p:ph sz="half" idx="2"/>
          </p:nvPr>
        </p:nvSpPr>
        <p:spPr/>
        <p:txBody>
          <a:bodyPr>
            <a:normAutofit/>
          </a:bodyPr>
          <a:lstStyle/>
          <a:p>
            <a:pPr marL="0" indent="0">
              <a:lnSpc>
                <a:spcPct val="100000"/>
              </a:lnSpc>
              <a:buNone/>
            </a:pPr>
            <a:r>
              <a:rPr lang="en-US" sz="2400" dirty="0" smtClean="0">
                <a:latin typeface="+mn-lt"/>
              </a:rPr>
              <a:t>Set </a:t>
            </a:r>
            <a:r>
              <a:rPr lang="en-US" sz="2400" dirty="0">
                <a:latin typeface="+mn-lt"/>
              </a:rPr>
              <a:t>of </a:t>
            </a:r>
            <a:r>
              <a:rPr lang="en-US" sz="2400" b="1" dirty="0">
                <a:latin typeface="+mn-lt"/>
              </a:rPr>
              <a:t>technical and regulatory provisions for promoting safe access </a:t>
            </a:r>
            <a:r>
              <a:rPr lang="en-US" sz="2400" dirty="0">
                <a:latin typeface="+mn-lt"/>
              </a:rPr>
              <a:t>into outer space, operations in outer space and return from outer space to Earth free from physical or radio-frequency </a:t>
            </a:r>
            <a:r>
              <a:rPr lang="en-US" sz="2400" dirty="0" smtClean="0">
                <a:latin typeface="+mn-lt"/>
              </a:rPr>
              <a:t>interference</a:t>
            </a:r>
            <a:endParaRPr lang="en-US" sz="2400" dirty="0">
              <a:latin typeface="+mn-lt"/>
            </a:endParaRPr>
          </a:p>
        </p:txBody>
      </p:sp>
      <p:sp>
        <p:nvSpPr>
          <p:cNvPr id="8" name="Text Placeholder 7"/>
          <p:cNvSpPr>
            <a:spLocks noGrp="1"/>
          </p:cNvSpPr>
          <p:nvPr>
            <p:ph type="body" sz="quarter" idx="3"/>
          </p:nvPr>
        </p:nvSpPr>
        <p:spPr>
          <a:xfrm>
            <a:off x="6172199" y="1600953"/>
            <a:ext cx="5570621" cy="823912"/>
          </a:xfrm>
        </p:spPr>
        <p:txBody>
          <a:bodyPr>
            <a:noAutofit/>
          </a:bodyPr>
          <a:lstStyle/>
          <a:p>
            <a:pPr>
              <a:lnSpc>
                <a:spcPct val="100000"/>
              </a:lnSpc>
            </a:pPr>
            <a:r>
              <a:rPr lang="en-US" sz="2800" dirty="0">
                <a:latin typeface="+mn-lt"/>
              </a:rPr>
              <a:t>Space Situational Awareness (SSA) </a:t>
            </a:r>
          </a:p>
        </p:txBody>
      </p:sp>
      <p:sp>
        <p:nvSpPr>
          <p:cNvPr id="9" name="Content Placeholder 8"/>
          <p:cNvSpPr>
            <a:spLocks noGrp="1"/>
          </p:cNvSpPr>
          <p:nvPr>
            <p:ph sz="quarter" idx="4"/>
          </p:nvPr>
        </p:nvSpPr>
        <p:spPr>
          <a:xfrm>
            <a:off x="6172199" y="2505075"/>
            <a:ext cx="5686425" cy="3684588"/>
          </a:xfrm>
        </p:spPr>
        <p:txBody>
          <a:bodyPr>
            <a:noAutofit/>
          </a:bodyPr>
          <a:lstStyle/>
          <a:p>
            <a:pPr indent="0">
              <a:lnSpc>
                <a:spcPct val="100000"/>
              </a:lnSpc>
              <a:buNone/>
            </a:pPr>
            <a:r>
              <a:rPr lang="en-US" sz="2400" b="1" dirty="0">
                <a:latin typeface="+mn-lt"/>
              </a:rPr>
              <a:t>Information about the space environment </a:t>
            </a:r>
            <a:r>
              <a:rPr lang="en-US" sz="2400" dirty="0">
                <a:latin typeface="+mn-lt"/>
              </a:rPr>
              <a:t>and activities in space that can be used to:  </a:t>
            </a:r>
          </a:p>
          <a:p>
            <a:pPr marL="571500" indent="-342900">
              <a:lnSpc>
                <a:spcPct val="100000"/>
              </a:lnSpc>
              <a:spcBef>
                <a:spcPts val="300"/>
              </a:spcBef>
            </a:pPr>
            <a:r>
              <a:rPr lang="en-US" sz="2400" dirty="0">
                <a:latin typeface="+mn-lt"/>
              </a:rPr>
              <a:t>Operate safely and efficiently  </a:t>
            </a:r>
          </a:p>
          <a:p>
            <a:pPr marL="571500" indent="-342900">
              <a:lnSpc>
                <a:spcPct val="100000"/>
              </a:lnSpc>
              <a:spcBef>
                <a:spcPts val="300"/>
              </a:spcBef>
            </a:pPr>
            <a:r>
              <a:rPr lang="en-US" sz="2400" dirty="0">
                <a:latin typeface="+mn-lt"/>
              </a:rPr>
              <a:t>Avoid physical and </a:t>
            </a:r>
            <a:r>
              <a:rPr lang="en-US" sz="2400" dirty="0" smtClean="0">
                <a:latin typeface="+mn-lt"/>
              </a:rPr>
              <a:t>EM interference </a:t>
            </a:r>
            <a:endParaRPr lang="en-US" sz="2400" dirty="0">
              <a:latin typeface="+mn-lt"/>
            </a:endParaRPr>
          </a:p>
          <a:p>
            <a:pPr marL="571500" indent="-342900">
              <a:lnSpc>
                <a:spcPct val="100000"/>
              </a:lnSpc>
              <a:spcBef>
                <a:spcPts val="300"/>
              </a:spcBef>
            </a:pPr>
            <a:r>
              <a:rPr lang="en-US" sz="2400" dirty="0">
                <a:latin typeface="+mn-lt"/>
              </a:rPr>
              <a:t>Detect, characterize and protect against threats  </a:t>
            </a:r>
          </a:p>
          <a:p>
            <a:pPr marL="571500" indent="-342900">
              <a:lnSpc>
                <a:spcPct val="100000"/>
              </a:lnSpc>
              <a:spcBef>
                <a:spcPts val="300"/>
              </a:spcBef>
            </a:pPr>
            <a:r>
              <a:rPr lang="en-US" sz="2400" dirty="0">
                <a:latin typeface="+mn-lt"/>
              </a:rPr>
              <a:t>Understand the evolution of the space environment  </a:t>
            </a:r>
          </a:p>
          <a:p>
            <a:pPr marL="571500" indent="-342900">
              <a:lnSpc>
                <a:spcPct val="100000"/>
              </a:lnSpc>
              <a:spcBef>
                <a:spcPts val="300"/>
              </a:spcBef>
            </a:pPr>
            <a:r>
              <a:rPr lang="en-US" sz="2400" dirty="0">
                <a:latin typeface="+mn-lt"/>
              </a:rPr>
              <a:t>Provide awareness and transparency of space operations</a:t>
            </a:r>
          </a:p>
          <a:p>
            <a:pPr indent="0">
              <a:lnSpc>
                <a:spcPct val="100000"/>
              </a:lnSpc>
            </a:pPr>
            <a:endParaRPr lang="en-US" sz="2400" dirty="0">
              <a:latin typeface="+mn-lt"/>
            </a:endParaRPr>
          </a:p>
        </p:txBody>
      </p:sp>
      <p:sp>
        <p:nvSpPr>
          <p:cNvPr id="5" name="Slide Number Placeholder 4"/>
          <p:cNvSpPr>
            <a:spLocks noGrp="1"/>
          </p:cNvSpPr>
          <p:nvPr>
            <p:ph type="sldNum" sz="quarter" idx="12"/>
          </p:nvPr>
        </p:nvSpPr>
        <p:spPr/>
        <p:txBody>
          <a:bodyPr/>
          <a:lstStyle/>
          <a:p>
            <a:fld id="{D26A2C80-16AB-4968-8EC3-455ED6B9543B}" type="slidenum">
              <a:rPr lang="en-US" smtClean="0"/>
              <a:pPr/>
              <a:t>5</a:t>
            </a:fld>
            <a:endParaRPr lang="en-US"/>
          </a:p>
        </p:txBody>
      </p:sp>
    </p:spTree>
    <p:extLst>
      <p:ext uri="{BB962C8B-B14F-4D97-AF65-F5344CB8AC3E}">
        <p14:creationId xmlns:p14="http://schemas.microsoft.com/office/powerpoint/2010/main" val="144832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dirty="0" smtClean="0">
                <a:latin typeface="+mn-lt"/>
              </a:rPr>
              <a:t>SSA Services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819941"/>
              </p:ext>
            </p:extLst>
          </p:nvPr>
        </p:nvGraphicFramePr>
        <p:xfrm>
          <a:off x="1981200" y="1600201"/>
          <a:ext cx="8229600" cy="512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26A2C80-16AB-4968-8EC3-455ED6B9543B}" type="slidenum">
              <a:rPr lang="en-US" smtClean="0"/>
              <a:t>6</a:t>
            </a:fld>
            <a:endParaRPr lang="en-US"/>
          </a:p>
        </p:txBody>
      </p:sp>
      <p:sp>
        <p:nvSpPr>
          <p:cNvPr id="5" name="Left Arrow 4"/>
          <p:cNvSpPr/>
          <p:nvPr/>
        </p:nvSpPr>
        <p:spPr>
          <a:xfrm>
            <a:off x="10363200" y="1690688"/>
            <a:ext cx="757989" cy="691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0471484" y="4054727"/>
            <a:ext cx="757989" cy="691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0471484" y="5847347"/>
            <a:ext cx="757989" cy="691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9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dirty="0" smtClean="0">
                <a:latin typeface="+mn-lt"/>
              </a:rPr>
              <a:t>Entities Currently Involved in </a:t>
            </a:r>
            <a:br>
              <a:rPr lang="en-US" dirty="0" smtClean="0">
                <a:latin typeface="+mn-lt"/>
              </a:rPr>
            </a:br>
            <a:r>
              <a:rPr lang="en-US" dirty="0" smtClean="0">
                <a:latin typeface="+mn-lt"/>
              </a:rPr>
              <a:t>Provision of SSA Services (US)</a:t>
            </a:r>
            <a:endParaRPr lang="en-US" dirty="0">
              <a:latin typeface="+mn-lt"/>
            </a:endParaRPr>
          </a:p>
        </p:txBody>
      </p:sp>
      <p:sp>
        <p:nvSpPr>
          <p:cNvPr id="3" name="Content Placeholder 2"/>
          <p:cNvSpPr>
            <a:spLocks noGrp="1"/>
          </p:cNvSpPr>
          <p:nvPr>
            <p:ph idx="1"/>
          </p:nvPr>
        </p:nvSpPr>
        <p:spPr/>
        <p:txBody>
          <a:bodyPr>
            <a:normAutofit/>
          </a:bodyPr>
          <a:lstStyle/>
          <a:p>
            <a:pPr>
              <a:lnSpc>
                <a:spcPct val="120000"/>
              </a:lnSpc>
            </a:pPr>
            <a:r>
              <a:rPr lang="en-US" dirty="0" smtClean="0">
                <a:latin typeface="+mn-lt"/>
              </a:rPr>
              <a:t>Principal Government Entities</a:t>
            </a:r>
          </a:p>
          <a:p>
            <a:pPr lvl="1">
              <a:lnSpc>
                <a:spcPct val="120000"/>
              </a:lnSpc>
            </a:pPr>
            <a:r>
              <a:rPr lang="en-US" dirty="0" smtClean="0">
                <a:latin typeface="+mn-lt"/>
              </a:rPr>
              <a:t>USSTRATCOM/</a:t>
            </a:r>
            <a:r>
              <a:rPr lang="en-US" dirty="0" err="1" smtClean="0">
                <a:latin typeface="+mn-lt"/>
              </a:rPr>
              <a:t>JSpOC</a:t>
            </a:r>
            <a:endParaRPr lang="en-US" dirty="0" smtClean="0">
              <a:latin typeface="+mn-lt"/>
            </a:endParaRPr>
          </a:p>
          <a:p>
            <a:pPr lvl="1">
              <a:lnSpc>
                <a:spcPct val="120000"/>
              </a:lnSpc>
            </a:pPr>
            <a:r>
              <a:rPr lang="en-US" dirty="0" smtClean="0">
                <a:latin typeface="+mn-lt"/>
              </a:rPr>
              <a:t>NASA</a:t>
            </a:r>
          </a:p>
          <a:p>
            <a:pPr>
              <a:lnSpc>
                <a:spcPct val="120000"/>
              </a:lnSpc>
            </a:pPr>
            <a:r>
              <a:rPr lang="en-US" dirty="0" smtClean="0">
                <a:latin typeface="+mn-lt"/>
              </a:rPr>
              <a:t>Private sector</a:t>
            </a:r>
          </a:p>
          <a:p>
            <a:pPr lvl="1">
              <a:lnSpc>
                <a:spcPct val="120000"/>
              </a:lnSpc>
            </a:pPr>
            <a:r>
              <a:rPr lang="en-US" dirty="0" smtClean="0">
                <a:latin typeface="+mn-lt"/>
              </a:rPr>
              <a:t>Commercial entities, e.g., AGI</a:t>
            </a:r>
          </a:p>
          <a:p>
            <a:pPr lvl="1">
              <a:lnSpc>
                <a:spcPct val="120000"/>
              </a:lnSpc>
            </a:pPr>
            <a:r>
              <a:rPr lang="en-US" dirty="0" smtClean="0">
                <a:latin typeface="+mn-lt"/>
              </a:rPr>
              <a:t>Non-profit - Space Data Association </a:t>
            </a:r>
          </a:p>
          <a:p>
            <a:pPr lvl="1">
              <a:lnSpc>
                <a:spcPct val="120000"/>
              </a:lnSpc>
            </a:pPr>
            <a:r>
              <a:rPr lang="en-US" dirty="0" smtClean="0">
                <a:latin typeface="+mn-lt"/>
              </a:rPr>
              <a:t>FFRDCs - Aerospace Corporation, Lincoln Laboratory/MIT</a:t>
            </a:r>
          </a:p>
          <a:p>
            <a:pPr>
              <a:lnSpc>
                <a:spcPct val="120000"/>
              </a:lnSpc>
            </a:pPr>
            <a:endParaRPr lang="en-US" dirty="0">
              <a:latin typeface="+mn-lt"/>
            </a:endParaRPr>
          </a:p>
        </p:txBody>
      </p:sp>
      <p:sp>
        <p:nvSpPr>
          <p:cNvPr id="4" name="Slide Number Placeholder 3"/>
          <p:cNvSpPr>
            <a:spLocks noGrp="1"/>
          </p:cNvSpPr>
          <p:nvPr>
            <p:ph type="sldNum" sz="quarter" idx="12"/>
          </p:nvPr>
        </p:nvSpPr>
        <p:spPr/>
        <p:txBody>
          <a:bodyPr/>
          <a:lstStyle/>
          <a:p>
            <a:fld id="{D26A2C80-16AB-4968-8EC3-455ED6B9543B}" type="slidenum">
              <a:rPr lang="en-US" smtClean="0"/>
              <a:t>7</a:t>
            </a:fld>
            <a:endParaRPr lang="en-US"/>
          </a:p>
        </p:txBody>
      </p:sp>
    </p:spTree>
    <p:extLst>
      <p:ext uri="{BB962C8B-B14F-4D97-AF65-F5344CB8AC3E}">
        <p14:creationId xmlns:p14="http://schemas.microsoft.com/office/powerpoint/2010/main" val="185225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dirty="0" smtClean="0">
                <a:latin typeface="+mn-lt"/>
              </a:rPr>
              <a:t>Joint Space Operations Center (JSpOC)</a:t>
            </a:r>
            <a:endParaRPr lang="en-US" dirty="0">
              <a:latin typeface="+mn-lt"/>
            </a:endParaRPr>
          </a:p>
        </p:txBody>
      </p:sp>
      <p:sp>
        <p:nvSpPr>
          <p:cNvPr id="3" name="Content Placeholder 2"/>
          <p:cNvSpPr>
            <a:spLocks noGrp="1"/>
          </p:cNvSpPr>
          <p:nvPr>
            <p:ph idx="1"/>
          </p:nvPr>
        </p:nvSpPr>
        <p:spPr/>
        <p:txBody>
          <a:bodyPr>
            <a:normAutofit/>
          </a:bodyPr>
          <a:lstStyle/>
          <a:p>
            <a:pPr>
              <a:lnSpc>
                <a:spcPct val="120000"/>
              </a:lnSpc>
            </a:pPr>
            <a:r>
              <a:rPr lang="en-US" dirty="0" smtClean="0">
                <a:latin typeface="+mn-lt"/>
              </a:rPr>
              <a:t>Has the largest network of ground and space-based sensors in the world</a:t>
            </a:r>
          </a:p>
          <a:p>
            <a:pPr>
              <a:lnSpc>
                <a:spcPct val="120000"/>
              </a:lnSpc>
            </a:pPr>
            <a:r>
              <a:rPr lang="en-US" dirty="0" smtClean="0">
                <a:latin typeface="+mn-lt"/>
              </a:rPr>
              <a:t>Responsible for</a:t>
            </a:r>
            <a:endParaRPr lang="en-US" dirty="0">
              <a:latin typeface="+mn-lt"/>
            </a:endParaRPr>
          </a:p>
          <a:p>
            <a:pPr lvl="1">
              <a:lnSpc>
                <a:spcPct val="120000"/>
              </a:lnSpc>
            </a:pPr>
            <a:r>
              <a:rPr lang="en-US" dirty="0">
                <a:latin typeface="+mn-lt"/>
              </a:rPr>
              <a:t>SSA-Metric</a:t>
            </a:r>
          </a:p>
          <a:p>
            <a:pPr lvl="1">
              <a:lnSpc>
                <a:spcPct val="120000"/>
              </a:lnSpc>
            </a:pPr>
            <a:r>
              <a:rPr lang="en-US" dirty="0">
                <a:latin typeface="+mn-lt"/>
              </a:rPr>
              <a:t>SSA-Spectrum</a:t>
            </a:r>
          </a:p>
          <a:p>
            <a:pPr lvl="1">
              <a:lnSpc>
                <a:spcPct val="120000"/>
              </a:lnSpc>
            </a:pPr>
            <a:r>
              <a:rPr lang="en-US" dirty="0">
                <a:latin typeface="+mn-lt"/>
              </a:rPr>
              <a:t>Launch/Reentry Warning</a:t>
            </a:r>
          </a:p>
          <a:p>
            <a:pPr lvl="1">
              <a:lnSpc>
                <a:spcPct val="120000"/>
              </a:lnSpc>
            </a:pPr>
            <a:r>
              <a:rPr lang="en-US" dirty="0">
                <a:latin typeface="+mn-lt"/>
              </a:rPr>
              <a:t>Joint Force Support </a:t>
            </a:r>
          </a:p>
          <a:p>
            <a:pPr lvl="1">
              <a:lnSpc>
                <a:spcPct val="120000"/>
              </a:lnSpc>
            </a:pPr>
            <a:r>
              <a:rPr lang="en-US" dirty="0" smtClean="0">
                <a:latin typeface="+mn-lt"/>
              </a:rPr>
              <a:t>Contingency Operations</a:t>
            </a:r>
            <a:endParaRPr lang="en-US" dirty="0">
              <a:latin typeface="+mn-lt"/>
            </a:endParaRPr>
          </a:p>
        </p:txBody>
      </p:sp>
      <p:pic>
        <p:nvPicPr>
          <p:cNvPr id="5" name="Picture 2" descr="http://media.defenceindustrydaily.com/images/SPAC_Space_Fence_Mission_Control_Concept_Lockheed_l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1" y="3048001"/>
            <a:ext cx="3556001" cy="26670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26A2C80-16AB-4968-8EC3-455ED6B9543B}" type="slidenum">
              <a:rPr lang="en-US" smtClean="0"/>
              <a:t>8</a:t>
            </a:fld>
            <a:endParaRPr lang="en-US"/>
          </a:p>
        </p:txBody>
      </p:sp>
    </p:spTree>
    <p:extLst>
      <p:ext uri="{BB962C8B-B14F-4D97-AF65-F5344CB8AC3E}">
        <p14:creationId xmlns:p14="http://schemas.microsoft.com/office/powerpoint/2010/main" val="2922404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00000"/>
              </a:lnSpc>
            </a:pPr>
            <a:r>
              <a:rPr lang="en-US" dirty="0" smtClean="0">
                <a:latin typeface="+mn-lt"/>
              </a:rPr>
              <a:t>DOD’s Space Surveillance Network</a:t>
            </a:r>
            <a:endParaRPr lang="en-US" dirty="0">
              <a:latin typeface="+mn-lt"/>
            </a:endParaRPr>
          </a:p>
        </p:txBody>
      </p:sp>
      <p:sp>
        <p:nvSpPr>
          <p:cNvPr id="3" name="Slide Number Placeholder 2"/>
          <p:cNvSpPr>
            <a:spLocks noGrp="1"/>
          </p:cNvSpPr>
          <p:nvPr>
            <p:ph type="sldNum" sz="quarter" idx="12"/>
          </p:nvPr>
        </p:nvSpPr>
        <p:spPr/>
        <p:txBody>
          <a:bodyPr/>
          <a:lstStyle/>
          <a:p>
            <a:fld id="{D26A2C80-16AB-4968-8EC3-455ED6B9543B}" type="slidenum">
              <a:rPr lang="en-US" smtClean="0"/>
              <a:t>9</a:t>
            </a:fld>
            <a:endParaRPr lang="en-US"/>
          </a:p>
        </p:txBody>
      </p:sp>
      <p:pic>
        <p:nvPicPr>
          <p:cNvPr id="4" name="Picture 2" descr="Space Surveillance Network illustration.&lt;br /&amp;g"/>
          <p:cNvPicPr>
            <a:picLocks noChangeAspect="1" noChangeArrowheads="1"/>
          </p:cNvPicPr>
          <p:nvPr/>
        </p:nvPicPr>
        <p:blipFill rotWithShape="1">
          <a:blip r:embed="rId3">
            <a:extLst>
              <a:ext uri="{28A0092B-C50C-407E-A947-70E740481C1C}">
                <a14:useLocalDpi xmlns:a14="http://schemas.microsoft.com/office/drawing/2010/main" val="0"/>
              </a:ext>
            </a:extLst>
          </a:blip>
          <a:srcRect t="19596"/>
          <a:stretch/>
        </p:blipFill>
        <p:spPr bwMode="auto">
          <a:xfrm>
            <a:off x="1047993" y="1690688"/>
            <a:ext cx="10096013"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8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2441</Words>
  <Application>Microsoft Office PowerPoint</Application>
  <PresentationFormat>Widescreen</PresentationFormat>
  <Paragraphs>297</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Space Situational Awareness (SSA) Services –  Current and Future US Capabilities </vt:lpstr>
      <vt:lpstr>PowerPoint Presentation</vt:lpstr>
      <vt:lpstr>Overview</vt:lpstr>
      <vt:lpstr>Background</vt:lpstr>
      <vt:lpstr>Definitions</vt:lpstr>
      <vt:lpstr>SSA Services</vt:lpstr>
      <vt:lpstr>Entities Currently Involved in  Provision of SSA Services (US)</vt:lpstr>
      <vt:lpstr>Joint Space Operations Center (JSpOC)</vt:lpstr>
      <vt:lpstr>DOD’s Space Surveillance Network</vt:lpstr>
      <vt:lpstr>JSpOC Status</vt:lpstr>
      <vt:lpstr>NASA Conjunction Assessment Risk Analysis (CARA) Team</vt:lpstr>
      <vt:lpstr>Analytical Graphics Inc. ComSpOC</vt:lpstr>
      <vt:lpstr>ComSpOC Sensor Network</vt:lpstr>
      <vt:lpstr>Space Data Association</vt:lpstr>
      <vt:lpstr>Summary - Today’s SSA Oversight Regime</vt:lpstr>
      <vt:lpstr>Summary - Gaps in Current System</vt:lpstr>
      <vt:lpstr>Assessment of Capabilities in the Private Sector </vt:lpstr>
      <vt:lpstr>Users Surveyed</vt:lpstr>
      <vt:lpstr>Vendor Organizations Surveyed/Examined</vt:lpstr>
      <vt:lpstr>High Level Architecture</vt:lpstr>
      <vt:lpstr>Summary of Capabilities in the Private Sector</vt:lpstr>
      <vt:lpstr>Overall Assessment - Data</vt:lpstr>
      <vt:lpstr>Overall Assessment - Software</vt:lpstr>
      <vt:lpstr>Questions?</vt:lpstr>
      <vt:lpstr>STM Data Types</vt:lpstr>
    </vt:vector>
  </TitlesOfParts>
  <Company>IDA Employee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Sector Capabilities  Space Situational Awareness (SSA)</dc:title>
  <dc:creator>Jelanizada, Susan (UNC)</dc:creator>
  <cp:lastModifiedBy>Fulmer, Dean E.</cp:lastModifiedBy>
  <cp:revision>28</cp:revision>
  <dcterms:created xsi:type="dcterms:W3CDTF">2015-08-27T18:57:16Z</dcterms:created>
  <dcterms:modified xsi:type="dcterms:W3CDTF">2016-01-23T12:06:01Z</dcterms:modified>
</cp:coreProperties>
</file>