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  <a:srgbClr val="E3EEB1"/>
    <a:srgbClr val="00AAE0"/>
    <a:srgbClr val="2A2E32"/>
    <a:srgbClr val="1C1C1C"/>
    <a:srgbClr val="8C959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55" autoAdjust="0"/>
  </p:normalViewPr>
  <p:slideViewPr>
    <p:cSldViewPr snapToGrid="0">
      <p:cViewPr varScale="1">
        <p:scale>
          <a:sx n="101" d="100"/>
          <a:sy n="101" d="100"/>
        </p:scale>
        <p:origin x="14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5895" cy="75895"/>
</p:viewPr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8847</TotalTime>
  <Words>331</Words>
  <Application>Microsoft Office PowerPoint</Application>
  <PresentationFormat>On-screen Show (4:3)</PresentationFormat>
  <Paragraphs>102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Wingdings</vt:lpstr>
      <vt:lpstr>NEW</vt:lpstr>
      <vt:lpstr>Custom Design</vt:lpstr>
      <vt:lpstr>Chart</vt:lpstr>
      <vt:lpstr>   </vt:lpstr>
      <vt:lpstr>PowerPoint Presentation</vt:lpstr>
      <vt:lpstr>PowerPoint Presentation</vt:lpstr>
      <vt:lpstr>PowerPoint Presentation</vt:lpstr>
      <vt:lpstr>PowerPoint Presentation</vt:lpstr>
      <vt:lpstr>Why is This Important?  … … American Space Competitiveness</vt:lpstr>
      <vt:lpstr>Spaceport Services Requirements </vt:lpstr>
      <vt:lpstr>PowerPoint Presentation</vt:lpstr>
      <vt:lpstr>Spaceport Services Requirements </vt:lpstr>
      <vt:lpstr>Spaceport Services Requirements </vt:lpstr>
      <vt:lpstr>PowerPoint Presentation</vt:lpstr>
      <vt:lpstr>Spaceport Services Requirements Areas for Study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Shea</dc:creator>
  <cp:lastModifiedBy>Mark Bontrager</cp:lastModifiedBy>
  <cp:revision>473</cp:revision>
  <dcterms:created xsi:type="dcterms:W3CDTF">2011-06-06T14:48:08Z</dcterms:created>
  <dcterms:modified xsi:type="dcterms:W3CDTF">2016-01-08T22:26:15Z</dcterms:modified>
</cp:coreProperties>
</file>