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00"/>
    <a:srgbClr val="092AD1"/>
    <a:srgbClr val="122C74"/>
    <a:srgbClr val="091C7D"/>
    <a:srgbClr val="DDDDDD"/>
    <a:srgbClr val="B2B2B2"/>
    <a:srgbClr val="1B2B67"/>
    <a:srgbClr val="1D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518" autoAdjust="0"/>
  </p:normalViewPr>
  <p:slideViewPr>
    <p:cSldViewPr snapToGrid="0">
      <p:cViewPr varScale="1">
        <p:scale>
          <a:sx n="106" d="100"/>
          <a:sy n="106" d="100"/>
        </p:scale>
        <p:origin x="-306" y="-96"/>
      </p:cViewPr>
      <p:guideLst>
        <p:guide orient="horz" pos="147"/>
        <p:guide pos="36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94"/>
    </p:cViewPr>
  </p:sorterViewPr>
  <p:notesViewPr>
    <p:cSldViewPr snapToGrid="0">
      <p:cViewPr>
        <p:scale>
          <a:sx n="100" d="100"/>
          <a:sy n="100" d="100"/>
        </p:scale>
        <p:origin x="-516" y="2376"/>
      </p:cViewPr>
      <p:guideLst>
        <p:guide orient="horz" pos="3020"/>
        <p:guide pos="2300"/>
      </p:guideLst>
    </p:cSldViewPr>
  </p:notesViewPr>
  <p:gridSpacing cx="76200" cy="76200"/>
</p:viewPr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9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1406</Words>
  <Application>Microsoft Office PowerPoint</Application>
  <PresentationFormat>On-screen Show (4:3)</PresentationFormat>
  <Paragraphs>262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Commercial Space Transportation</vt:lpstr>
      <vt:lpstr>PowerPoint Presentation</vt:lpstr>
      <vt:lpstr>FAA Regulated Activities</vt:lpstr>
      <vt:lpstr>Who Needs a License or Permit?</vt:lpstr>
      <vt:lpstr>PowerPoint Presentation</vt:lpstr>
      <vt:lpstr>U.S. Licensed Launch Sites – “Spaceports”</vt:lpstr>
      <vt:lpstr>Proposed Future U.S. Spaceports</vt:lpstr>
      <vt:lpstr>Variety of Spaceport Operations</vt:lpstr>
      <vt:lpstr>Site Operator License</vt:lpstr>
      <vt:lpstr>Site Operator License</vt:lpstr>
      <vt:lpstr>Responsibilities of a Licensee</vt:lpstr>
      <vt:lpstr>Licensing Determination Process</vt:lpstr>
      <vt:lpstr>Launch Site Location Review</vt:lpstr>
      <vt:lpstr>Commercial Space Launch Act</vt:lpstr>
      <vt:lpstr>PowerPoint Presentation</vt:lpstr>
    </vt:vector>
  </TitlesOfParts>
  <Company>FAA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stephen.earle@faa.gov</dc:creator>
  <cp:keywords>TRB</cp:keywords>
  <cp:lastModifiedBy>Earle, Stephen (FAA)</cp:lastModifiedBy>
  <cp:revision>701</cp:revision>
  <dcterms:created xsi:type="dcterms:W3CDTF">2005-01-28T20:32:53Z</dcterms:created>
  <dcterms:modified xsi:type="dcterms:W3CDTF">2016-01-05T13:11:26Z</dcterms:modified>
</cp:coreProperties>
</file>