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461</Words>
  <Application>Microsoft Macintosh PowerPoint</Application>
  <PresentationFormat>On-screen Show (4:3)</PresentationFormat>
  <Paragraphs>100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ERAU Template 2</vt:lpstr>
      <vt:lpstr>ERAU Template 6</vt:lpstr>
      <vt:lpstr>PowerPoint Presentation</vt:lpstr>
      <vt:lpstr>PowerPoint Presentation</vt:lpstr>
      <vt:lpstr>Workshop structure</vt:lpstr>
      <vt:lpstr>PowerPoint Presentation</vt:lpstr>
      <vt:lpstr>PowerPoint Presentation</vt:lpstr>
      <vt:lpstr>Form  substance</vt:lpstr>
      <vt:lpstr>PowerPoint Presentation</vt:lpstr>
      <vt:lpstr>Global statistics: the big picture </vt:lpstr>
      <vt:lpstr>Varying elements</vt:lpstr>
      <vt:lpstr>Domestic differences</vt:lpstr>
      <vt:lpstr>Is chaos the only certainty?</vt:lpstr>
      <vt:lpstr>Harmonization v Interoperability Are they the same? </vt:lpstr>
      <vt:lpstr>hmmm…</vt:lpstr>
      <vt:lpstr>Responses </vt:lpstr>
      <vt:lpstr>PowerPoint Presentation</vt:lpstr>
    </vt:vector>
  </TitlesOfParts>
  <Company>ERAU CSO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 Howard</dc:creator>
  <cp:lastModifiedBy>Diane Howard</cp:lastModifiedBy>
  <cp:revision>19</cp:revision>
  <dcterms:created xsi:type="dcterms:W3CDTF">2016-01-04T18:21:09Z</dcterms:created>
  <dcterms:modified xsi:type="dcterms:W3CDTF">2016-01-05T19:00:56Z</dcterms:modified>
</cp:coreProperties>
</file>