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1CC"/>
    <a:srgbClr val="D6EEEC"/>
    <a:srgbClr val="6BC2BB"/>
    <a:srgbClr val="EEECEA"/>
    <a:srgbClr val="FFFFFF"/>
    <a:srgbClr val="24303B"/>
    <a:srgbClr val="051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4" autoAdjust="0"/>
    <p:restoredTop sz="98321" autoAdjust="0"/>
  </p:normalViewPr>
  <p:slideViewPr>
    <p:cSldViewPr showGuides="1">
      <p:cViewPr>
        <p:scale>
          <a:sx n="98" d="100"/>
          <a:sy n="98" d="100"/>
        </p:scale>
        <p:origin x="-684" y="-36"/>
      </p:cViewPr>
      <p:guideLst>
        <p:guide orient="horz" pos="3861"/>
        <p:guide orient="horz" pos="1083"/>
        <p:guide pos="7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45000" cy="450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1714</Words>
  <Application>Microsoft Office PowerPoint</Application>
  <PresentationFormat>On-screen Show (4:3)</PresentationFormat>
  <Paragraphs>329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Organizational History &amp; Status</vt:lpstr>
      <vt:lpstr> Official F47 Title, Scope, and Structure</vt:lpstr>
      <vt:lpstr>How to Make a Direct Impact</vt:lpstr>
      <vt:lpstr>How to Get Involved</vt:lpstr>
      <vt:lpstr>Backup Slides</vt:lpstr>
      <vt:lpstr>What is ASTM?</vt:lpstr>
      <vt:lpstr>ASTM Program and Services</vt:lpstr>
      <vt:lpstr>Types of Existing Standards</vt:lpstr>
      <vt:lpstr>Over a Century of Openness</vt:lpstr>
      <vt:lpstr>ASTM: The Power of Partnership</vt:lpstr>
      <vt:lpstr>Technical Committee Structure</vt:lpstr>
      <vt:lpstr>Balance of Interest</vt:lpstr>
      <vt:lpstr>Managing Balance: Voting Rights </vt:lpstr>
      <vt:lpstr>Process at a Glance</vt:lpstr>
      <vt:lpstr>Time Frame for Developing Information</vt:lpstr>
      <vt:lpstr>PowerPoint Presentation</vt:lpstr>
      <vt:lpstr>How Are ASTM Standards Used?</vt:lpstr>
      <vt:lpstr>U.S. Legal and Policy Framework</vt:lpstr>
      <vt:lpstr>Regulatory Usage and Acceptance</vt:lpstr>
      <vt:lpstr>ASTM Complies with the WTO principles  for international standards development</vt:lpstr>
      <vt:lpstr>Aerospace Sector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Siegy</cp:lastModifiedBy>
  <cp:revision>241</cp:revision>
  <dcterms:created xsi:type="dcterms:W3CDTF">2014-06-18T16:43:44Z</dcterms:created>
  <dcterms:modified xsi:type="dcterms:W3CDTF">2017-01-26T01:07:49Z</dcterms:modified>
</cp:coreProperties>
</file>