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F8EE"/>
    <a:srgbClr val="F8FAF4"/>
    <a:srgbClr val="CA1231"/>
    <a:srgbClr val="48BDFF"/>
    <a:srgbClr val="AEAEFF"/>
    <a:srgbClr val="FFFFCC"/>
    <a:srgbClr val="E3B279"/>
    <a:srgbClr val="FFE889"/>
    <a:srgbClr val="E4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0" autoAdjust="0"/>
    <p:restoredTop sz="97529" autoAdjust="0"/>
  </p:normalViewPr>
  <p:slideViewPr>
    <p:cSldViewPr snapToObjects="1">
      <p:cViewPr>
        <p:scale>
          <a:sx n="100" d="100"/>
          <a:sy n="100" d="100"/>
        </p:scale>
        <p:origin x="-888" y="-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88594</TotalTime>
  <Words>2510</Words>
  <Application>Microsoft Office PowerPoint</Application>
  <PresentationFormat>Letter Paper (8.5x11 in)</PresentationFormat>
  <Paragraphs>306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3_Office Theme</vt:lpstr>
      <vt:lpstr>1_Office Theme</vt:lpstr>
      <vt:lpstr>2_Office Theme</vt:lpstr>
      <vt:lpstr>11_Office Theme</vt:lpstr>
      <vt:lpstr>12_Office Theme</vt:lpstr>
      <vt:lpstr>22_Office Theme</vt:lpstr>
      <vt:lpstr>18_Office Theme</vt:lpstr>
      <vt:lpstr>26_Office Theme</vt:lpstr>
      <vt:lpstr>4_Office Theme</vt:lpstr>
      <vt:lpstr>5_Office Theme</vt:lpstr>
      <vt:lpstr>6_Office Theme</vt:lpstr>
      <vt:lpstr>8_ExplorationScenario-Updated</vt:lpstr>
      <vt:lpstr>32_Office Theme</vt:lpstr>
      <vt:lpstr>7_Office Theme</vt:lpstr>
      <vt:lpstr>36_Office Theme</vt:lpstr>
      <vt:lpstr>6_ExplorationScenario-Updated</vt:lpstr>
      <vt:lpstr>15_Office Theme</vt:lpstr>
      <vt:lpstr>8_Office Theme</vt:lpstr>
      <vt:lpstr>9_Office Theme</vt:lpstr>
      <vt:lpstr>13_Office Theme</vt:lpstr>
      <vt:lpstr>PowerPoint Presentation</vt:lpstr>
      <vt:lpstr>Space Technology Goals</vt:lpstr>
      <vt:lpstr>Space Technology Pipeline</vt:lpstr>
      <vt:lpstr>Commercial Partnerships Portfolio </vt:lpstr>
      <vt:lpstr>Flight Opportunities Program</vt:lpstr>
      <vt:lpstr>Engaging Commercial Space </vt:lpstr>
      <vt:lpstr>Flight Opportunities - Highlights</vt:lpstr>
      <vt:lpstr>Actively Fostering Partnerships with                   Industry and Commercial Space</vt:lpstr>
      <vt:lpstr>Public-Private Partnerships - Tipping Point Technologies</vt:lpstr>
      <vt:lpstr>Tipping Point 2015 Awards</vt:lpstr>
      <vt:lpstr>Public-Private Partnerships – Announcement of Collaborative Opportunity</vt:lpstr>
      <vt:lpstr>  ACO 2015 Awards </vt:lpstr>
      <vt:lpstr>ACO 2015 Awards (cont.)</vt:lpstr>
      <vt:lpstr>PowerPoint Presentation</vt:lpstr>
      <vt:lpstr>ACO Partnerships (Contd)</vt:lpstr>
      <vt:lpstr>ACO Partnerships (contd)</vt:lpstr>
      <vt:lpstr>ACO Partnerships (concld)</vt:lpstr>
      <vt:lpstr>Path Forward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Brooks-STMD</dc:creator>
  <cp:lastModifiedBy>Siegy</cp:lastModifiedBy>
  <cp:revision>1618</cp:revision>
  <cp:lastPrinted>2017-01-05T20:56:03Z</cp:lastPrinted>
  <dcterms:created xsi:type="dcterms:W3CDTF">2013-06-06T15:14:04Z</dcterms:created>
  <dcterms:modified xsi:type="dcterms:W3CDTF">2017-01-23T23:15:38Z</dcterms:modified>
</cp:coreProperties>
</file>