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58" r:id="rId20"/>
    <p:sldId id="259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B1"/>
    <a:srgbClr val="0066FF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125" d="100"/>
          <a:sy n="125" d="100"/>
        </p:scale>
        <p:origin x="27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Launch Performance to LEO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7222222222222221E-2"/>
                  <c:y val="0.10185185185185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74999999999998"/>
                      <c:h val="0.18340296004666085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'Table 3 - Performance'!$J$3:$J$5</c:f>
              <c:strCache>
                <c:ptCount val="3"/>
                <c:pt idx="0">
                  <c:v>CubeSat Class &lt;20 kg</c:v>
                </c:pt>
                <c:pt idx="1">
                  <c:v>Mini Class 20-200 kg</c:v>
                </c:pt>
                <c:pt idx="2">
                  <c:v>Small Class &gt; 200 kg</c:v>
                </c:pt>
              </c:strCache>
            </c:strRef>
          </c:cat>
          <c:val>
            <c:numRef>
              <c:f>'Table 3 - Performance'!$K$3:$K$5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Launch Performance to LEO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Launch Costs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999675355046029E-2"/>
          <c:y val="0.12226212065396923"/>
          <c:w val="0.88313309892867164"/>
          <c:h val="0.702578137230774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'Table 4 - Launch Cost'!$I$4</c:f>
              <c:strCache>
                <c:ptCount val="1"/>
                <c:pt idx="0">
                  <c:v>Projected Launch Cost (US$M)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xVal>
            <c:numRef>
              <c:f>'Table 4 - Launch Cost'!$F$5:$F$25</c:f>
              <c:numCache>
                <c:formatCode>General</c:formatCode>
                <c:ptCount val="21"/>
                <c:pt idx="0">
                  <c:v>205</c:v>
                </c:pt>
                <c:pt idx="1">
                  <c:v>150</c:v>
                </c:pt>
                <c:pt idx="2">
                  <c:v>376</c:v>
                </c:pt>
                <c:pt idx="3">
                  <c:v>70</c:v>
                </c:pt>
                <c:pt idx="4">
                  <c:v>430</c:v>
                </c:pt>
                <c:pt idx="5">
                  <c:v>380</c:v>
                </c:pt>
                <c:pt idx="6">
                  <c:v>100</c:v>
                </c:pt>
                <c:pt idx="7">
                  <c:v>300</c:v>
                </c:pt>
                <c:pt idx="8">
                  <c:v>800</c:v>
                </c:pt>
                <c:pt idx="9">
                  <c:v>200</c:v>
                </c:pt>
                <c:pt idx="10">
                  <c:v>14</c:v>
                </c:pt>
                <c:pt idx="11">
                  <c:v>10</c:v>
                </c:pt>
                <c:pt idx="12">
                  <c:v>100</c:v>
                </c:pt>
                <c:pt idx="13">
                  <c:v>5</c:v>
                </c:pt>
                <c:pt idx="14">
                  <c:v>160</c:v>
                </c:pt>
                <c:pt idx="15">
                  <c:v>150</c:v>
                </c:pt>
                <c:pt idx="16">
                  <c:v>500</c:v>
                </c:pt>
                <c:pt idx="17">
                  <c:v>6.3</c:v>
                </c:pt>
                <c:pt idx="18">
                  <c:v>16</c:v>
                </c:pt>
                <c:pt idx="19">
                  <c:v>12</c:v>
                </c:pt>
                <c:pt idx="20">
                  <c:v>25</c:v>
                </c:pt>
              </c:numCache>
            </c:numRef>
          </c:xVal>
          <c:yVal>
            <c:numRef>
              <c:f>'Table 4 - Launch Cost'!$I$5:$I$25</c:f>
              <c:numCache>
                <c:formatCode>"$"0.0\ "M"</c:formatCode>
                <c:ptCount val="21"/>
                <c:pt idx="0">
                  <c:v>3.157</c:v>
                </c:pt>
                <c:pt idx="1">
                  <c:v>7.2</c:v>
                </c:pt>
                <c:pt idx="2">
                  <c:v>9</c:v>
                </c:pt>
                <c:pt idx="3">
                  <c:v>1.5</c:v>
                </c:pt>
                <c:pt idx="4">
                  <c:v>4.3</c:v>
                </c:pt>
                <c:pt idx="5">
                  <c:v>8.74</c:v>
                </c:pt>
                <c:pt idx="6">
                  <c:v>1</c:v>
                </c:pt>
                <c:pt idx="7">
                  <c:v>6</c:v>
                </c:pt>
                <c:pt idx="8">
                  <c:v>32</c:v>
                </c:pt>
                <c:pt idx="9">
                  <c:v>4.5999999999999996</c:v>
                </c:pt>
                <c:pt idx="10">
                  <c:v>0.55000000000000004</c:v>
                </c:pt>
                <c:pt idx="11">
                  <c:v>0.25</c:v>
                </c:pt>
                <c:pt idx="12">
                  <c:v>4</c:v>
                </c:pt>
                <c:pt idx="13">
                  <c:v>0.25</c:v>
                </c:pt>
                <c:pt idx="14">
                  <c:v>4</c:v>
                </c:pt>
                <c:pt idx="15">
                  <c:v>4.9000000000000004</c:v>
                </c:pt>
                <c:pt idx="16">
                  <c:v>10</c:v>
                </c:pt>
                <c:pt idx="17">
                  <c:v>0.25</c:v>
                </c:pt>
                <c:pt idx="18">
                  <c:v>0.24</c:v>
                </c:pt>
                <c:pt idx="19">
                  <c:v>0.48</c:v>
                </c:pt>
                <c:pt idx="20">
                  <c:v>1.7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'Table 4 - Launch Cost'!$J$4</c:f>
              <c:strCache>
                <c:ptCount val="1"/>
                <c:pt idx="0">
                  <c:v>Estimated Cost per kg (US$k)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xVal>
            <c:numRef>
              <c:f>'Table 4 - Launch Cost'!$F$5:$F$25</c:f>
              <c:numCache>
                <c:formatCode>General</c:formatCode>
                <c:ptCount val="21"/>
                <c:pt idx="0">
                  <c:v>205</c:v>
                </c:pt>
                <c:pt idx="1">
                  <c:v>150</c:v>
                </c:pt>
                <c:pt idx="2">
                  <c:v>376</c:v>
                </c:pt>
                <c:pt idx="3">
                  <c:v>70</c:v>
                </c:pt>
                <c:pt idx="4">
                  <c:v>430</c:v>
                </c:pt>
                <c:pt idx="5">
                  <c:v>380</c:v>
                </c:pt>
                <c:pt idx="6">
                  <c:v>100</c:v>
                </c:pt>
                <c:pt idx="7">
                  <c:v>300</c:v>
                </c:pt>
                <c:pt idx="8">
                  <c:v>800</c:v>
                </c:pt>
                <c:pt idx="9">
                  <c:v>200</c:v>
                </c:pt>
                <c:pt idx="10">
                  <c:v>14</c:v>
                </c:pt>
                <c:pt idx="11">
                  <c:v>10</c:v>
                </c:pt>
                <c:pt idx="12">
                  <c:v>100</c:v>
                </c:pt>
                <c:pt idx="13">
                  <c:v>5</c:v>
                </c:pt>
                <c:pt idx="14">
                  <c:v>160</c:v>
                </c:pt>
                <c:pt idx="15">
                  <c:v>150</c:v>
                </c:pt>
                <c:pt idx="16">
                  <c:v>500</c:v>
                </c:pt>
                <c:pt idx="17">
                  <c:v>6.3</c:v>
                </c:pt>
                <c:pt idx="18">
                  <c:v>16</c:v>
                </c:pt>
                <c:pt idx="19">
                  <c:v>12</c:v>
                </c:pt>
                <c:pt idx="20">
                  <c:v>25</c:v>
                </c:pt>
              </c:numCache>
            </c:numRef>
          </c:xVal>
          <c:yVal>
            <c:numRef>
              <c:f>'Table 4 - Launch Cost'!$J$5:$J$25</c:f>
              <c:numCache>
                <c:formatCode>"$"0.0\ "k"</c:formatCode>
                <c:ptCount val="21"/>
                <c:pt idx="0">
                  <c:v>15.4</c:v>
                </c:pt>
                <c:pt idx="1">
                  <c:v>48</c:v>
                </c:pt>
                <c:pt idx="2">
                  <c:v>23.936170212765958</c:v>
                </c:pt>
                <c:pt idx="3">
                  <c:v>21.428571428571427</c:v>
                </c:pt>
                <c:pt idx="4">
                  <c:v>10</c:v>
                </c:pt>
                <c:pt idx="5">
                  <c:v>23</c:v>
                </c:pt>
                <c:pt idx="6">
                  <c:v>10</c:v>
                </c:pt>
                <c:pt idx="7">
                  <c:v>20</c:v>
                </c:pt>
                <c:pt idx="8">
                  <c:v>40</c:v>
                </c:pt>
                <c:pt idx="9">
                  <c:v>23</c:v>
                </c:pt>
                <c:pt idx="10">
                  <c:v>39.285714285714292</c:v>
                </c:pt>
                <c:pt idx="11">
                  <c:v>25</c:v>
                </c:pt>
                <c:pt idx="12">
                  <c:v>40</c:v>
                </c:pt>
                <c:pt idx="13">
                  <c:v>50</c:v>
                </c:pt>
                <c:pt idx="14">
                  <c:v>25</c:v>
                </c:pt>
                <c:pt idx="15">
                  <c:v>32.666666666666671</c:v>
                </c:pt>
                <c:pt idx="16">
                  <c:v>20</c:v>
                </c:pt>
                <c:pt idx="17">
                  <c:v>39.682539682539684</c:v>
                </c:pt>
                <c:pt idx="18">
                  <c:v>15</c:v>
                </c:pt>
                <c:pt idx="19">
                  <c:v>40</c:v>
                </c:pt>
                <c:pt idx="20">
                  <c:v>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469216"/>
        <c:axId val="649469608"/>
      </c:scatterChart>
      <c:valAx>
        <c:axId val="649469216"/>
        <c:scaling>
          <c:orientation val="minMax"/>
          <c:max val="5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Launch Mass (kg)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469608"/>
        <c:crosses val="autoZero"/>
        <c:crossBetween val="midCat"/>
      </c:valAx>
      <c:valAx>
        <c:axId val="64946960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469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6162350725268"/>
          <c:y val="0.19934160897279327"/>
          <c:w val="0.39575772773626228"/>
          <c:h val="0.13268638793071239"/>
        </c:manualLayout>
      </c:layout>
      <c:overlay val="0"/>
      <c:spPr>
        <a:noFill/>
        <a:ln>
          <a:solidFill>
            <a:srgbClr val="004A7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[Launch Vehicle Paper - Tables.xlsx]Yearly Evolution!PivotTable3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Worldwide Small Launch Vehicles (&lt;1000 kg to LEO)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'Yearly Evolution'!$G$4:$G$5</c:f>
              <c:strCache>
                <c:ptCount val="1"/>
                <c:pt idx="0">
                  <c:v>Operational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'Yearly Evolution'!$F$6:$F$9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'Yearly Evolution'!$G$6:$G$9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'Yearly Evolution'!$H$4:$H$5</c:f>
              <c:strCache>
                <c:ptCount val="1"/>
                <c:pt idx="0">
                  <c:v>Development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'Yearly Evolution'!$F$6:$F$9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'Yearly Evolution'!$H$6:$H$9</c:f>
              <c:numCache>
                <c:formatCode>General</c:formatCode>
                <c:ptCount val="3"/>
                <c:pt idx="0">
                  <c:v>20</c:v>
                </c:pt>
                <c:pt idx="1">
                  <c:v>29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'Yearly Evolution'!$I$4:$I$5</c:f>
              <c:strCache>
                <c:ptCount val="1"/>
                <c:pt idx="0">
                  <c:v>Watch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'Yearly Evolution'!$F$6:$F$9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'Yearly Evolution'!$I$6:$I$9</c:f>
              <c:numCache>
                <c:formatCode>General</c:formatCode>
                <c:ptCount val="3"/>
                <c:pt idx="0">
                  <c:v>9</c:v>
                </c:pt>
                <c:pt idx="1">
                  <c:v>19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'Yearly Evolution'!$J$4:$J$5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'Yearly Evolution'!$F$6:$F$9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'Yearly Evolution'!$J$6:$J$9</c:f>
              <c:numCache>
                <c:formatCode>General</c:formatCode>
                <c:ptCount val="3"/>
                <c:pt idx="1">
                  <c:v>1</c:v>
                </c:pt>
                <c:pt idx="2">
                  <c:v>6</c:v>
                </c:pt>
              </c:numCache>
            </c:numRef>
          </c:val>
        </c:ser>
        <c:ser>
          <c:idx val="4"/>
          <c:order val="4"/>
          <c:tx>
            <c:strRef>
              <c:f>'Yearly Evolution'!$K$4:$K$5</c:f>
              <c:strCache>
                <c:ptCount val="1"/>
                <c:pt idx="0">
                  <c:v>Defunct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'Yearly Evolution'!$F$6:$F$9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'Yearly Evolution'!$K$6:$K$9</c:f>
              <c:numCache>
                <c:formatCode>General</c:formatCode>
                <c:ptCount val="3"/>
                <c:pt idx="1">
                  <c:v>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681496"/>
        <c:axId val="704677576"/>
      </c:barChart>
      <c:catAx>
        <c:axId val="70468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677576"/>
        <c:crosses val="autoZero"/>
        <c:auto val="1"/>
        <c:lblAlgn val="ctr"/>
        <c:lblOffset val="100"/>
        <c:noMultiLvlLbl val="0"/>
      </c:catAx>
      <c:valAx>
        <c:axId val="70467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68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87F78-482D-4CAD-9886-C824C020A991}" type="doc">
      <dgm:prSet loTypeId="urn:microsoft.com/office/officeart/2005/8/layout/hList7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32151BD-702E-49F1-8241-7CD5C864E57E}">
      <dgm:prSet custT="1"/>
      <dgm:spPr/>
      <dgm:t>
        <a:bodyPr/>
        <a:lstStyle/>
        <a:p>
          <a:pPr rtl="0"/>
          <a:r>
            <a:rPr lang="en-US" sz="1800" dirty="0" smtClean="0"/>
            <a:t>New Players Include …</a:t>
          </a:r>
          <a:endParaRPr lang="en-US" sz="1800" dirty="0"/>
        </a:p>
      </dgm:t>
    </dgm:pt>
    <dgm:pt modelId="{AB84B700-7BC0-4740-9509-D70CBFDAE8E4}" type="parTrans" cxnId="{B5ABE9D1-51FE-4E6A-A7CF-5C41BBA71DA2}">
      <dgm:prSet/>
      <dgm:spPr/>
      <dgm:t>
        <a:bodyPr/>
        <a:lstStyle/>
        <a:p>
          <a:endParaRPr lang="en-US"/>
        </a:p>
      </dgm:t>
    </dgm:pt>
    <dgm:pt modelId="{CC5EE3CB-EDA0-4CB7-9527-A9061ED7A1F8}" type="sibTrans" cxnId="{B5ABE9D1-51FE-4E6A-A7CF-5C41BBA71DA2}">
      <dgm:prSet/>
      <dgm:spPr/>
      <dgm:t>
        <a:bodyPr/>
        <a:lstStyle/>
        <a:p>
          <a:endParaRPr lang="en-US"/>
        </a:p>
      </dgm:t>
    </dgm:pt>
    <dgm:pt modelId="{22BC4B59-0251-459C-A2C3-0523B02B7909}">
      <dgm:prSet custT="1"/>
      <dgm:spPr/>
      <dgm:t>
        <a:bodyPr/>
        <a:lstStyle/>
        <a:p>
          <a:pPr rtl="0"/>
          <a:r>
            <a:rPr lang="en-US" sz="1600" dirty="0" smtClean="0"/>
            <a:t>ISRO</a:t>
          </a:r>
          <a:endParaRPr lang="en-US" sz="1600" dirty="0"/>
        </a:p>
      </dgm:t>
    </dgm:pt>
    <dgm:pt modelId="{97DD9FEA-37E1-4BD5-964F-3E8F486E851A}" type="parTrans" cxnId="{76778474-F16D-4EDB-B049-12C23BA50383}">
      <dgm:prSet/>
      <dgm:spPr/>
      <dgm:t>
        <a:bodyPr/>
        <a:lstStyle/>
        <a:p>
          <a:endParaRPr lang="en-US"/>
        </a:p>
      </dgm:t>
    </dgm:pt>
    <dgm:pt modelId="{21BB2AA7-3AE3-4D25-B655-FA263128C7FF}" type="sibTrans" cxnId="{76778474-F16D-4EDB-B049-12C23BA50383}">
      <dgm:prSet/>
      <dgm:spPr/>
      <dgm:t>
        <a:bodyPr/>
        <a:lstStyle/>
        <a:p>
          <a:endParaRPr lang="en-US"/>
        </a:p>
      </dgm:t>
    </dgm:pt>
    <dgm:pt modelId="{93C3E26B-7146-4DFB-95B2-31C0AE6ADC03}">
      <dgm:prSet custT="1"/>
      <dgm:spPr/>
      <dgm:t>
        <a:bodyPr/>
        <a:lstStyle/>
        <a:p>
          <a:pPr rtl="0"/>
          <a:r>
            <a:rPr lang="en-US" sz="1600" dirty="0" smtClean="0"/>
            <a:t>Cloud IX</a:t>
          </a:r>
          <a:endParaRPr lang="en-US" sz="1600" dirty="0"/>
        </a:p>
      </dgm:t>
    </dgm:pt>
    <dgm:pt modelId="{C8E47922-A51B-4E0C-A441-70014D901D57}" type="parTrans" cxnId="{DEDD7C99-BC64-4A55-BA41-6C67B7F8C37B}">
      <dgm:prSet/>
      <dgm:spPr/>
      <dgm:t>
        <a:bodyPr/>
        <a:lstStyle/>
        <a:p>
          <a:endParaRPr lang="en-US"/>
        </a:p>
      </dgm:t>
    </dgm:pt>
    <dgm:pt modelId="{86A6EFCF-74C0-4B16-96FC-014083CCE354}" type="sibTrans" cxnId="{DEDD7C99-BC64-4A55-BA41-6C67B7F8C37B}">
      <dgm:prSet/>
      <dgm:spPr/>
      <dgm:t>
        <a:bodyPr/>
        <a:lstStyle/>
        <a:p>
          <a:endParaRPr lang="en-US"/>
        </a:p>
      </dgm:t>
    </dgm:pt>
    <dgm:pt modelId="{E910B365-839B-4504-8012-0FC3CBB280C2}">
      <dgm:prSet custT="1"/>
      <dgm:spPr/>
      <dgm:t>
        <a:bodyPr/>
        <a:lstStyle/>
        <a:p>
          <a:pPr rtl="0"/>
          <a:r>
            <a:rPr lang="en-US" sz="1600" dirty="0" err="1" smtClean="0"/>
            <a:t>Skyora</a:t>
          </a:r>
          <a:endParaRPr lang="en-US" sz="1600" dirty="0"/>
        </a:p>
      </dgm:t>
    </dgm:pt>
    <dgm:pt modelId="{4CD15148-D1F1-4A81-B3C5-28986D676452}" type="parTrans" cxnId="{2A1E1A4B-EF02-4A7B-8C9B-AA51E577C152}">
      <dgm:prSet/>
      <dgm:spPr/>
      <dgm:t>
        <a:bodyPr/>
        <a:lstStyle/>
        <a:p>
          <a:endParaRPr lang="en-US"/>
        </a:p>
      </dgm:t>
    </dgm:pt>
    <dgm:pt modelId="{EE21250A-2B15-4E86-AFEC-45CF8C8F956A}" type="sibTrans" cxnId="{2A1E1A4B-EF02-4A7B-8C9B-AA51E577C152}">
      <dgm:prSet/>
      <dgm:spPr/>
      <dgm:t>
        <a:bodyPr/>
        <a:lstStyle/>
        <a:p>
          <a:endParaRPr lang="en-US"/>
        </a:p>
      </dgm:t>
    </dgm:pt>
    <dgm:pt modelId="{0A6A513C-BAA9-45EA-BC76-BFA55F44A17C}">
      <dgm:prSet custT="1"/>
      <dgm:spPr/>
      <dgm:t>
        <a:bodyPr/>
        <a:lstStyle/>
        <a:p>
          <a:pPr rtl="0"/>
          <a:r>
            <a:rPr lang="en-US" sz="1600" dirty="0" smtClean="0"/>
            <a:t>LEO Launcher</a:t>
          </a:r>
          <a:endParaRPr lang="en-US" sz="1600" dirty="0"/>
        </a:p>
      </dgm:t>
    </dgm:pt>
    <dgm:pt modelId="{9586DFD7-1627-4362-90C6-80183D9E2010}" type="parTrans" cxnId="{B5A746FD-C318-4748-818B-A3B7F28EFD66}">
      <dgm:prSet/>
      <dgm:spPr/>
      <dgm:t>
        <a:bodyPr/>
        <a:lstStyle/>
        <a:p>
          <a:endParaRPr lang="en-US"/>
        </a:p>
      </dgm:t>
    </dgm:pt>
    <dgm:pt modelId="{C3211E99-74C7-4C63-A32E-50460ADEBF52}" type="sibTrans" cxnId="{B5A746FD-C318-4748-818B-A3B7F28EFD66}">
      <dgm:prSet/>
      <dgm:spPr/>
      <dgm:t>
        <a:bodyPr/>
        <a:lstStyle/>
        <a:p>
          <a:endParaRPr lang="en-US"/>
        </a:p>
      </dgm:t>
    </dgm:pt>
    <dgm:pt modelId="{EFC75B0D-D390-45AD-9052-EB1F94AABE52}">
      <dgm:prSet custT="1"/>
      <dgm:spPr/>
      <dgm:t>
        <a:bodyPr/>
        <a:lstStyle/>
        <a:p>
          <a:pPr rtl="0"/>
          <a:r>
            <a:rPr lang="en-US" sz="1600" dirty="0" err="1" smtClean="0"/>
            <a:t>Orbex</a:t>
          </a:r>
          <a:endParaRPr lang="en-US" sz="1600" dirty="0"/>
        </a:p>
      </dgm:t>
    </dgm:pt>
    <dgm:pt modelId="{DC451C33-C87E-4A9C-B9DD-95A5EF32B49F}" type="parTrans" cxnId="{565B21B6-F98D-4B7D-B70D-6118A140D5EC}">
      <dgm:prSet/>
      <dgm:spPr/>
      <dgm:t>
        <a:bodyPr/>
        <a:lstStyle/>
        <a:p>
          <a:endParaRPr lang="en-US"/>
        </a:p>
      </dgm:t>
    </dgm:pt>
    <dgm:pt modelId="{8985E103-196A-4B77-A29A-987CE47D4A4A}" type="sibTrans" cxnId="{565B21B6-F98D-4B7D-B70D-6118A140D5EC}">
      <dgm:prSet/>
      <dgm:spPr/>
      <dgm:t>
        <a:bodyPr/>
        <a:lstStyle/>
        <a:p>
          <a:endParaRPr lang="en-US"/>
        </a:p>
      </dgm:t>
    </dgm:pt>
    <dgm:pt modelId="{938562FA-D737-4D8A-B8E6-985BCF93425B}">
      <dgm:prSet custT="1"/>
      <dgm:spPr/>
      <dgm:t>
        <a:bodyPr/>
        <a:lstStyle/>
        <a:p>
          <a:pPr rtl="0"/>
          <a:r>
            <a:rPr lang="en-US" sz="1600" dirty="0" smtClean="0"/>
            <a:t>And </a:t>
          </a:r>
          <a:r>
            <a:rPr lang="en-US" sz="1600" dirty="0" smtClean="0"/>
            <a:t>many </a:t>
          </a:r>
          <a:r>
            <a:rPr lang="en-US" sz="1600" dirty="0" smtClean="0"/>
            <a:t>more</a:t>
          </a:r>
          <a:endParaRPr lang="en-US" sz="1600" dirty="0"/>
        </a:p>
      </dgm:t>
    </dgm:pt>
    <dgm:pt modelId="{BD7DE7AB-AE87-4364-843E-9A9F08CA0F64}" type="parTrans" cxnId="{8182B0AD-7DC1-48EF-B66A-0F8B6BEB1FC6}">
      <dgm:prSet/>
      <dgm:spPr/>
      <dgm:t>
        <a:bodyPr/>
        <a:lstStyle/>
        <a:p>
          <a:endParaRPr lang="en-US"/>
        </a:p>
      </dgm:t>
    </dgm:pt>
    <dgm:pt modelId="{DFF40BD0-0B09-4663-8657-2D462C832103}" type="sibTrans" cxnId="{8182B0AD-7DC1-48EF-B66A-0F8B6BEB1FC6}">
      <dgm:prSet/>
      <dgm:spPr/>
      <dgm:t>
        <a:bodyPr/>
        <a:lstStyle/>
        <a:p>
          <a:endParaRPr lang="en-US"/>
        </a:p>
      </dgm:t>
    </dgm:pt>
    <dgm:pt modelId="{68EFA73C-7EC6-48B0-8127-82BDADC15022}">
      <dgm:prSet custT="1"/>
      <dgm:spPr/>
      <dgm:t>
        <a:bodyPr/>
        <a:lstStyle/>
        <a:p>
          <a:pPr rtl="0"/>
          <a:r>
            <a:rPr lang="en-US" sz="2000" dirty="0" smtClean="0"/>
            <a:t>Orbital Launches</a:t>
          </a:r>
          <a:endParaRPr lang="en-US" sz="2000" dirty="0"/>
        </a:p>
      </dgm:t>
    </dgm:pt>
    <dgm:pt modelId="{697B5496-789C-4807-8F49-F163DF60ECD7}" type="parTrans" cxnId="{47F1ACF5-1604-4B50-876E-2A949052B130}">
      <dgm:prSet/>
      <dgm:spPr/>
      <dgm:t>
        <a:bodyPr/>
        <a:lstStyle/>
        <a:p>
          <a:endParaRPr lang="en-US"/>
        </a:p>
      </dgm:t>
    </dgm:pt>
    <dgm:pt modelId="{EABADDD6-2662-438E-9F84-04E594630200}" type="sibTrans" cxnId="{47F1ACF5-1604-4B50-876E-2A949052B130}">
      <dgm:prSet/>
      <dgm:spPr/>
      <dgm:t>
        <a:bodyPr/>
        <a:lstStyle/>
        <a:p>
          <a:endParaRPr lang="en-US"/>
        </a:p>
      </dgm:t>
    </dgm:pt>
    <dgm:pt modelId="{0D6BA5FF-F335-4730-9529-00FD969B71AB}">
      <dgm:prSet custT="1"/>
      <dgm:spPr/>
      <dgm:t>
        <a:bodyPr/>
        <a:lstStyle/>
        <a:p>
          <a:pPr rtl="0"/>
          <a:r>
            <a:rPr lang="en-US" sz="1600" dirty="0" smtClean="0"/>
            <a:t>Kuaizhou-1</a:t>
          </a:r>
          <a:endParaRPr lang="en-US" sz="1600" dirty="0"/>
        </a:p>
      </dgm:t>
    </dgm:pt>
    <dgm:pt modelId="{A15C2B4B-24B0-45F7-A704-C3BD08E67103}" type="parTrans" cxnId="{F4D0CC44-E474-46FF-AF75-68AB14FB9D49}">
      <dgm:prSet/>
      <dgm:spPr/>
      <dgm:t>
        <a:bodyPr/>
        <a:lstStyle/>
        <a:p>
          <a:endParaRPr lang="en-US"/>
        </a:p>
      </dgm:t>
    </dgm:pt>
    <dgm:pt modelId="{0ED9527A-F090-49BC-B395-86D45CDAE691}" type="sibTrans" cxnId="{F4D0CC44-E474-46FF-AF75-68AB14FB9D49}">
      <dgm:prSet/>
      <dgm:spPr/>
      <dgm:t>
        <a:bodyPr/>
        <a:lstStyle/>
        <a:p>
          <a:endParaRPr lang="en-US"/>
        </a:p>
      </dgm:t>
    </dgm:pt>
    <dgm:pt modelId="{96424FDF-8FA6-4D52-ACBF-5B3D22194A28}">
      <dgm:prSet custT="1"/>
      <dgm:spPr/>
      <dgm:t>
        <a:bodyPr/>
        <a:lstStyle/>
        <a:p>
          <a:pPr rtl="0"/>
          <a:r>
            <a:rPr lang="en-US" sz="1600" dirty="0" smtClean="0"/>
            <a:t>Electron (partial success)</a:t>
          </a:r>
          <a:endParaRPr lang="en-US" sz="1600" dirty="0"/>
        </a:p>
      </dgm:t>
    </dgm:pt>
    <dgm:pt modelId="{167594DC-16FB-4A78-9698-7852492CF4DF}" type="parTrans" cxnId="{C7369E76-023E-4C5D-8BAE-27B38510522E}">
      <dgm:prSet/>
      <dgm:spPr/>
      <dgm:t>
        <a:bodyPr/>
        <a:lstStyle/>
        <a:p>
          <a:endParaRPr lang="en-US"/>
        </a:p>
      </dgm:t>
    </dgm:pt>
    <dgm:pt modelId="{7F0FE14A-7F3A-45AA-8D69-4DBA8FD9077F}" type="sibTrans" cxnId="{C7369E76-023E-4C5D-8BAE-27B38510522E}">
      <dgm:prSet/>
      <dgm:spPr/>
      <dgm:t>
        <a:bodyPr/>
        <a:lstStyle/>
        <a:p>
          <a:endParaRPr lang="en-US"/>
        </a:p>
      </dgm:t>
    </dgm:pt>
    <dgm:pt modelId="{FBFF6ACF-9851-41DF-8E63-CC3735BA5162}">
      <dgm:prSet custT="1"/>
      <dgm:spPr/>
      <dgm:t>
        <a:bodyPr/>
        <a:lstStyle/>
        <a:p>
          <a:pPr rtl="0"/>
          <a:r>
            <a:rPr lang="en-US" sz="2000" dirty="0" smtClean="0"/>
            <a:t>Suborbital Flight Tests</a:t>
          </a:r>
          <a:endParaRPr lang="en-US" sz="2000" dirty="0"/>
        </a:p>
      </dgm:t>
    </dgm:pt>
    <dgm:pt modelId="{CD880EF5-9B59-4B88-AA9B-8B9459731B26}" type="parTrans" cxnId="{1F01EC56-E346-469E-B01E-BF560B0B3A04}">
      <dgm:prSet/>
      <dgm:spPr/>
      <dgm:t>
        <a:bodyPr/>
        <a:lstStyle/>
        <a:p>
          <a:endParaRPr lang="en-US"/>
        </a:p>
      </dgm:t>
    </dgm:pt>
    <dgm:pt modelId="{95C2FB93-7E29-48E9-A649-0994B6481A31}" type="sibTrans" cxnId="{1F01EC56-E346-469E-B01E-BF560B0B3A04}">
      <dgm:prSet/>
      <dgm:spPr/>
      <dgm:t>
        <a:bodyPr/>
        <a:lstStyle/>
        <a:p>
          <a:endParaRPr lang="en-US"/>
        </a:p>
      </dgm:t>
    </dgm:pt>
    <dgm:pt modelId="{2D7886D3-3219-497A-AE0C-383491234DC3}">
      <dgm:prSet custT="1"/>
      <dgm:spPr/>
      <dgm:t>
        <a:bodyPr/>
        <a:lstStyle/>
        <a:p>
          <a:pPr rtl="0"/>
          <a:r>
            <a:rPr lang="en-US" sz="1600" smtClean="0"/>
            <a:t>Vector-R</a:t>
          </a:r>
          <a:endParaRPr lang="en-US" sz="1600"/>
        </a:p>
      </dgm:t>
    </dgm:pt>
    <dgm:pt modelId="{6A6E6F71-6AA0-4F62-B76F-C20137CF7FFF}" type="parTrans" cxnId="{CECA4216-F2A9-4FC7-AAF8-1C9E31EFD2A1}">
      <dgm:prSet/>
      <dgm:spPr/>
      <dgm:t>
        <a:bodyPr/>
        <a:lstStyle/>
        <a:p>
          <a:endParaRPr lang="en-US"/>
        </a:p>
      </dgm:t>
    </dgm:pt>
    <dgm:pt modelId="{08133F43-BA19-467F-AE52-E5AB10EFDB37}" type="sibTrans" cxnId="{CECA4216-F2A9-4FC7-AAF8-1C9E31EFD2A1}">
      <dgm:prSet/>
      <dgm:spPr/>
      <dgm:t>
        <a:bodyPr/>
        <a:lstStyle/>
        <a:p>
          <a:endParaRPr lang="en-US"/>
        </a:p>
      </dgm:t>
    </dgm:pt>
    <dgm:pt modelId="{F0AAB6DA-21AE-4F0D-9928-377F47345405}">
      <dgm:prSet custT="1"/>
      <dgm:spPr/>
      <dgm:t>
        <a:bodyPr/>
        <a:lstStyle/>
        <a:p>
          <a:pPr rtl="0"/>
          <a:r>
            <a:rPr lang="en-US" sz="1600" dirty="0" err="1" smtClean="0"/>
            <a:t>Bloostar</a:t>
          </a:r>
          <a:endParaRPr lang="en-US" sz="1600" dirty="0"/>
        </a:p>
      </dgm:t>
    </dgm:pt>
    <dgm:pt modelId="{326AA4AF-A038-4FC9-A026-2A31C5C304F8}" type="parTrans" cxnId="{1E6DBD00-C59E-4129-A093-DDC22EA9E21A}">
      <dgm:prSet/>
      <dgm:spPr/>
      <dgm:t>
        <a:bodyPr/>
        <a:lstStyle/>
        <a:p>
          <a:endParaRPr lang="en-US"/>
        </a:p>
      </dgm:t>
    </dgm:pt>
    <dgm:pt modelId="{C48D57EA-920A-48D2-A872-F6FCC6CA4513}" type="sibTrans" cxnId="{1E6DBD00-C59E-4129-A093-DDC22EA9E21A}">
      <dgm:prSet/>
      <dgm:spPr/>
      <dgm:t>
        <a:bodyPr/>
        <a:lstStyle/>
        <a:p>
          <a:endParaRPr lang="en-US"/>
        </a:p>
      </dgm:t>
    </dgm:pt>
    <dgm:pt modelId="{2A93C56E-17FF-4737-BA90-A61F6BAF13A6}">
      <dgm:prSet custT="1"/>
      <dgm:spPr/>
      <dgm:t>
        <a:bodyPr/>
        <a:lstStyle/>
        <a:p>
          <a:pPr rtl="0"/>
          <a:r>
            <a:rPr lang="en-US" sz="2000" dirty="0" smtClean="0"/>
            <a:t>Significant General Press Coverage</a:t>
          </a:r>
          <a:endParaRPr lang="en-US" sz="2000" dirty="0"/>
        </a:p>
      </dgm:t>
    </dgm:pt>
    <dgm:pt modelId="{A04B7AAB-D683-45CB-84FF-551366010540}" type="parTrans" cxnId="{82738457-426B-4D80-82AA-318ED8896D3A}">
      <dgm:prSet/>
      <dgm:spPr/>
      <dgm:t>
        <a:bodyPr/>
        <a:lstStyle/>
        <a:p>
          <a:endParaRPr lang="en-US"/>
        </a:p>
      </dgm:t>
    </dgm:pt>
    <dgm:pt modelId="{0A5A2792-CD7A-4009-9F84-7780B0DC69FD}" type="sibTrans" cxnId="{82738457-426B-4D80-82AA-318ED8896D3A}">
      <dgm:prSet/>
      <dgm:spPr/>
      <dgm:t>
        <a:bodyPr/>
        <a:lstStyle/>
        <a:p>
          <a:endParaRPr lang="en-US"/>
        </a:p>
      </dgm:t>
    </dgm:pt>
    <dgm:pt modelId="{73B9D86D-FFE7-40BA-B9EC-26F4CFE0AE2D}">
      <dgm:prSet custT="1"/>
      <dgm:spPr/>
      <dgm:t>
        <a:bodyPr/>
        <a:lstStyle/>
        <a:p>
          <a:pPr rtl="0"/>
          <a:r>
            <a:rPr lang="en-US" sz="1600" smtClean="0"/>
            <a:t>Motley Fool</a:t>
          </a:r>
          <a:endParaRPr lang="en-US" sz="1600"/>
        </a:p>
      </dgm:t>
    </dgm:pt>
    <dgm:pt modelId="{10826C03-D36E-4357-B284-D31F322C5CA1}" type="parTrans" cxnId="{A8D73396-0151-40C0-98CE-9394BB8F8EFD}">
      <dgm:prSet/>
      <dgm:spPr/>
      <dgm:t>
        <a:bodyPr/>
        <a:lstStyle/>
        <a:p>
          <a:endParaRPr lang="en-US"/>
        </a:p>
      </dgm:t>
    </dgm:pt>
    <dgm:pt modelId="{101988FF-D156-483D-B4EC-252C35DE114E}" type="sibTrans" cxnId="{A8D73396-0151-40C0-98CE-9394BB8F8EFD}">
      <dgm:prSet/>
      <dgm:spPr/>
      <dgm:t>
        <a:bodyPr/>
        <a:lstStyle/>
        <a:p>
          <a:endParaRPr lang="en-US"/>
        </a:p>
      </dgm:t>
    </dgm:pt>
    <dgm:pt modelId="{860726FF-9279-49C6-8368-EAA499990FB6}">
      <dgm:prSet custT="1"/>
      <dgm:spPr/>
      <dgm:t>
        <a:bodyPr/>
        <a:lstStyle/>
        <a:p>
          <a:pPr rtl="0"/>
          <a:r>
            <a:rPr lang="en-US" sz="1600" smtClean="0"/>
            <a:t>The Economist</a:t>
          </a:r>
          <a:endParaRPr lang="en-US" sz="1600"/>
        </a:p>
      </dgm:t>
    </dgm:pt>
    <dgm:pt modelId="{42CCC8EF-70C3-45AE-876E-D409CE2CF9B7}" type="parTrans" cxnId="{F2988EC5-E715-4F76-948F-D2482BB12B97}">
      <dgm:prSet/>
      <dgm:spPr/>
      <dgm:t>
        <a:bodyPr/>
        <a:lstStyle/>
        <a:p>
          <a:endParaRPr lang="en-US"/>
        </a:p>
      </dgm:t>
    </dgm:pt>
    <dgm:pt modelId="{66A44D40-0CA6-4EBF-B422-8039B116BC98}" type="sibTrans" cxnId="{F2988EC5-E715-4F76-948F-D2482BB12B97}">
      <dgm:prSet/>
      <dgm:spPr/>
      <dgm:t>
        <a:bodyPr/>
        <a:lstStyle/>
        <a:p>
          <a:endParaRPr lang="en-US"/>
        </a:p>
      </dgm:t>
    </dgm:pt>
    <dgm:pt modelId="{698CF9B8-AE5E-4C1C-9B2A-1E9DF308D1A2}">
      <dgm:prSet custT="1"/>
      <dgm:spPr/>
      <dgm:t>
        <a:bodyPr/>
        <a:lstStyle/>
        <a:p>
          <a:pPr rtl="0"/>
          <a:r>
            <a:rPr lang="en-US" sz="1600" dirty="0" smtClean="0"/>
            <a:t>Forbes</a:t>
          </a:r>
          <a:endParaRPr lang="en-US" sz="1600" dirty="0"/>
        </a:p>
      </dgm:t>
    </dgm:pt>
    <dgm:pt modelId="{08FAA6B1-818E-4662-8FEB-4179FCB82F8A}" type="parTrans" cxnId="{42184716-176B-4CA2-A6E0-1BC2A9117360}">
      <dgm:prSet/>
      <dgm:spPr/>
      <dgm:t>
        <a:bodyPr/>
        <a:lstStyle/>
        <a:p>
          <a:endParaRPr lang="en-US"/>
        </a:p>
      </dgm:t>
    </dgm:pt>
    <dgm:pt modelId="{972FD5D0-BC9C-49F5-BCF5-52AAD3350930}" type="sibTrans" cxnId="{42184716-176B-4CA2-A6E0-1BC2A9117360}">
      <dgm:prSet/>
      <dgm:spPr/>
      <dgm:t>
        <a:bodyPr/>
        <a:lstStyle/>
        <a:p>
          <a:endParaRPr lang="en-US"/>
        </a:p>
      </dgm:t>
    </dgm:pt>
    <dgm:pt modelId="{A131B70D-0453-4C71-8839-37D8DF7462FC}">
      <dgm:prSet custT="1"/>
      <dgm:spPr/>
      <dgm:t>
        <a:bodyPr/>
        <a:lstStyle/>
        <a:p>
          <a:pPr rtl="0"/>
          <a:r>
            <a:rPr lang="en-US" sz="1600" dirty="0" smtClean="0"/>
            <a:t>Kaituozhe-2</a:t>
          </a:r>
          <a:endParaRPr lang="en-US" sz="1600" dirty="0"/>
        </a:p>
      </dgm:t>
    </dgm:pt>
    <dgm:pt modelId="{37EF1EF4-BF76-4431-84D0-B4B2497EB98E}" type="parTrans" cxnId="{3C8ADEEC-5E59-4BD0-B9CB-1DD3521852F4}">
      <dgm:prSet/>
      <dgm:spPr/>
    </dgm:pt>
    <dgm:pt modelId="{E8AE2A1F-7B65-4E01-B3B4-FBDB555AA0B1}" type="sibTrans" cxnId="{3C8ADEEC-5E59-4BD0-B9CB-1DD3521852F4}">
      <dgm:prSet/>
      <dgm:spPr/>
    </dgm:pt>
    <dgm:pt modelId="{B7B7A826-5662-405F-9F80-DD5784F8A798}">
      <dgm:prSet custT="1"/>
      <dgm:spPr/>
      <dgm:t>
        <a:bodyPr/>
        <a:lstStyle/>
        <a:p>
          <a:pPr rtl="0"/>
          <a:r>
            <a:rPr lang="en-US" sz="1600" dirty="0" smtClean="0"/>
            <a:t>Wired</a:t>
          </a:r>
          <a:endParaRPr lang="en-US" sz="1600" dirty="0"/>
        </a:p>
      </dgm:t>
    </dgm:pt>
    <dgm:pt modelId="{6F849584-1435-4A8D-BFCA-A208E1D1B950}" type="parTrans" cxnId="{0168F5CA-7FFC-49DB-ACF1-545A22BB147C}">
      <dgm:prSet/>
      <dgm:spPr/>
    </dgm:pt>
    <dgm:pt modelId="{4872117D-1C67-4872-A09B-92549834CB2C}" type="sibTrans" cxnId="{0168F5CA-7FFC-49DB-ACF1-545A22BB147C}">
      <dgm:prSet/>
      <dgm:spPr/>
    </dgm:pt>
    <dgm:pt modelId="{855D4AB8-F069-435E-AFEE-984263C9A846}">
      <dgm:prSet custT="1"/>
      <dgm:spPr/>
      <dgm:t>
        <a:bodyPr/>
        <a:lstStyle/>
        <a:p>
          <a:pPr rtl="0"/>
          <a:r>
            <a:rPr lang="en-US" sz="1600" dirty="0" err="1" smtClean="0"/>
            <a:t>Ars</a:t>
          </a:r>
          <a:r>
            <a:rPr lang="en-US" sz="1600" dirty="0" smtClean="0"/>
            <a:t> </a:t>
          </a:r>
          <a:r>
            <a:rPr lang="en-US" sz="1600" dirty="0" err="1" smtClean="0"/>
            <a:t>Technica</a:t>
          </a:r>
          <a:endParaRPr lang="en-US" sz="1600" dirty="0"/>
        </a:p>
      </dgm:t>
    </dgm:pt>
    <dgm:pt modelId="{FC6962A0-2A24-4D52-B3D6-1EDD14212022}" type="parTrans" cxnId="{26CE93D6-14EA-47C5-975E-C907DC7F0BEB}">
      <dgm:prSet/>
      <dgm:spPr/>
    </dgm:pt>
    <dgm:pt modelId="{BBFA9429-9572-4705-9D4C-5F9C6ED7832B}" type="sibTrans" cxnId="{26CE93D6-14EA-47C5-975E-C907DC7F0BEB}">
      <dgm:prSet/>
      <dgm:spPr/>
    </dgm:pt>
    <dgm:pt modelId="{991F9EE2-8660-484C-9DBD-634EE3059F27}">
      <dgm:prSet custT="1"/>
      <dgm:spPr/>
      <dgm:t>
        <a:bodyPr/>
        <a:lstStyle/>
        <a:p>
          <a:pPr rtl="0"/>
          <a:r>
            <a:rPr lang="en-US" sz="1600" dirty="0" err="1" smtClean="0"/>
            <a:t>RocketStar</a:t>
          </a:r>
          <a:endParaRPr lang="en-US" sz="1600" dirty="0"/>
        </a:p>
      </dgm:t>
    </dgm:pt>
    <dgm:pt modelId="{4D7E8A14-8702-47A4-AFD3-DD84C644AF13}" type="parTrans" cxnId="{F3CD6E30-1930-4840-91AB-8CE483A3362A}">
      <dgm:prSet/>
      <dgm:spPr/>
    </dgm:pt>
    <dgm:pt modelId="{966554C4-70F3-478F-84B3-D48C42B12D28}" type="sibTrans" cxnId="{F3CD6E30-1930-4840-91AB-8CE483A3362A}">
      <dgm:prSet/>
      <dgm:spPr/>
    </dgm:pt>
    <dgm:pt modelId="{DCD0B68D-D50B-4D69-A34B-A86E87AE86F9}">
      <dgm:prSet custT="1"/>
      <dgm:spPr/>
      <dgm:t>
        <a:bodyPr/>
        <a:lstStyle/>
        <a:p>
          <a:pPr rtl="0"/>
          <a:r>
            <a:rPr lang="en-US" sz="1600" dirty="0" smtClean="0"/>
            <a:t>Pipeline2Space</a:t>
          </a:r>
          <a:endParaRPr lang="en-US" sz="1600" dirty="0"/>
        </a:p>
      </dgm:t>
    </dgm:pt>
    <dgm:pt modelId="{71C1794F-9F74-443D-ACAF-151049297282}" type="parTrans" cxnId="{202E0612-842F-44CA-A39F-0AD95FE93726}">
      <dgm:prSet/>
      <dgm:spPr/>
    </dgm:pt>
    <dgm:pt modelId="{A411C22D-4F6D-417A-81BF-B392F50FB611}" type="sibTrans" cxnId="{202E0612-842F-44CA-A39F-0AD95FE93726}">
      <dgm:prSet/>
      <dgm:spPr/>
    </dgm:pt>
    <dgm:pt modelId="{F28FF6F7-ADA9-4B54-AE61-55F8B7B444EE}" type="pres">
      <dgm:prSet presAssocID="{66687F78-482D-4CAD-9886-C824C020A9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7A697-04E2-42B0-B827-AD7592F80668}" type="pres">
      <dgm:prSet presAssocID="{66687F78-482D-4CAD-9886-C824C020A991}" presName="fgShape" presStyleLbl="fgShp" presStyleIdx="0" presStyleCnt="1"/>
      <dgm:spPr>
        <a:noFill/>
        <a:ln>
          <a:noFill/>
        </a:ln>
      </dgm:spPr>
    </dgm:pt>
    <dgm:pt modelId="{2CCE307D-9F89-462C-A20B-98333637F9C7}" type="pres">
      <dgm:prSet presAssocID="{66687F78-482D-4CAD-9886-C824C020A991}" presName="linComp" presStyleCnt="0"/>
      <dgm:spPr/>
    </dgm:pt>
    <dgm:pt modelId="{EE343269-D6BC-4563-9CC2-2BA31C3BB6D1}" type="pres">
      <dgm:prSet presAssocID="{332151BD-702E-49F1-8241-7CD5C864E57E}" presName="compNode" presStyleCnt="0"/>
      <dgm:spPr/>
    </dgm:pt>
    <dgm:pt modelId="{2D4E4525-3F71-4323-9533-694FCD2501CF}" type="pres">
      <dgm:prSet presAssocID="{332151BD-702E-49F1-8241-7CD5C864E57E}" presName="bkgdShape" presStyleLbl="node1" presStyleIdx="0" presStyleCnt="4"/>
      <dgm:spPr/>
      <dgm:t>
        <a:bodyPr/>
        <a:lstStyle/>
        <a:p>
          <a:endParaRPr lang="en-US"/>
        </a:p>
      </dgm:t>
    </dgm:pt>
    <dgm:pt modelId="{09163915-D342-473F-8081-53D89DB43FD8}" type="pres">
      <dgm:prSet presAssocID="{332151BD-702E-49F1-8241-7CD5C864E57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3E0D0-3413-43ED-ADC1-DDD8C40BEC97}" type="pres">
      <dgm:prSet presAssocID="{332151BD-702E-49F1-8241-7CD5C864E57E}" presName="invisiNode" presStyleLbl="node1" presStyleIdx="0" presStyleCnt="4"/>
      <dgm:spPr/>
    </dgm:pt>
    <dgm:pt modelId="{FF6B4250-A18C-405D-9F39-B3627A1538DD}" type="pres">
      <dgm:prSet presAssocID="{332151BD-702E-49F1-8241-7CD5C864E57E}" presName="imagNode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206D91-29BE-4BB5-8DDC-D7CF3AC4C850}" type="pres">
      <dgm:prSet presAssocID="{CC5EE3CB-EDA0-4CB7-9527-A9061ED7A1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8145C3-20CF-4ABB-AB3B-602A4C2302A9}" type="pres">
      <dgm:prSet presAssocID="{68EFA73C-7EC6-48B0-8127-82BDADC15022}" presName="compNode" presStyleCnt="0"/>
      <dgm:spPr/>
    </dgm:pt>
    <dgm:pt modelId="{4B786AE0-A83A-4A11-9152-59A1897A6A3D}" type="pres">
      <dgm:prSet presAssocID="{68EFA73C-7EC6-48B0-8127-82BDADC15022}" presName="bkgdShape" presStyleLbl="node1" presStyleIdx="1" presStyleCnt="4"/>
      <dgm:spPr/>
      <dgm:t>
        <a:bodyPr/>
        <a:lstStyle/>
        <a:p>
          <a:endParaRPr lang="en-US"/>
        </a:p>
      </dgm:t>
    </dgm:pt>
    <dgm:pt modelId="{A53B1ABA-14EC-4742-9002-1F78978406F6}" type="pres">
      <dgm:prSet presAssocID="{68EFA73C-7EC6-48B0-8127-82BDADC1502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27220-14C9-4EB9-A9AB-B0FF84B880E0}" type="pres">
      <dgm:prSet presAssocID="{68EFA73C-7EC6-48B0-8127-82BDADC15022}" presName="invisiNode" presStyleLbl="node1" presStyleIdx="1" presStyleCnt="4"/>
      <dgm:spPr/>
    </dgm:pt>
    <dgm:pt modelId="{E0B8E462-4213-4A48-AF1B-A5C0E02C0519}" type="pres">
      <dgm:prSet presAssocID="{68EFA73C-7EC6-48B0-8127-82BDADC15022}" presName="imagNode" presStyleLbl="f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BC1768-95E0-46BA-B270-6D3C533D836A}" type="pres">
      <dgm:prSet presAssocID="{EABADDD6-2662-438E-9F84-04E5946302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A417EF-AFCE-4175-BBBA-C3FCBD3D67A5}" type="pres">
      <dgm:prSet presAssocID="{FBFF6ACF-9851-41DF-8E63-CC3735BA5162}" presName="compNode" presStyleCnt="0"/>
      <dgm:spPr/>
    </dgm:pt>
    <dgm:pt modelId="{08E7DA41-31F3-4D2F-BBE7-075AB1BF69BE}" type="pres">
      <dgm:prSet presAssocID="{FBFF6ACF-9851-41DF-8E63-CC3735BA5162}" presName="bkgdShape" presStyleLbl="node1" presStyleIdx="2" presStyleCnt="4"/>
      <dgm:spPr/>
      <dgm:t>
        <a:bodyPr/>
        <a:lstStyle/>
        <a:p>
          <a:endParaRPr lang="en-US"/>
        </a:p>
      </dgm:t>
    </dgm:pt>
    <dgm:pt modelId="{24AA7622-C976-4C24-9860-A645106F25DA}" type="pres">
      <dgm:prSet presAssocID="{FBFF6ACF-9851-41DF-8E63-CC3735BA516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2A86D-CF5E-48D7-A35A-E052C72B9998}" type="pres">
      <dgm:prSet presAssocID="{FBFF6ACF-9851-41DF-8E63-CC3735BA5162}" presName="invisiNode" presStyleLbl="node1" presStyleIdx="2" presStyleCnt="4"/>
      <dgm:spPr/>
    </dgm:pt>
    <dgm:pt modelId="{7A41924F-85C9-45C3-9DB2-273849D53AEA}" type="pres">
      <dgm:prSet presAssocID="{FBFF6ACF-9851-41DF-8E63-CC3735BA5162}" presName="imagNode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8EE464-3D06-42BA-B86A-72CA1625EF09}" type="pres">
      <dgm:prSet presAssocID="{95C2FB93-7E29-48E9-A649-0994B6481A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036753D-0963-4E26-883A-D714850F453C}" type="pres">
      <dgm:prSet presAssocID="{2A93C56E-17FF-4737-BA90-A61F6BAF13A6}" presName="compNode" presStyleCnt="0"/>
      <dgm:spPr/>
    </dgm:pt>
    <dgm:pt modelId="{B6B585E1-0546-43AB-8A13-CEA6683236D8}" type="pres">
      <dgm:prSet presAssocID="{2A93C56E-17FF-4737-BA90-A61F6BAF13A6}" presName="bkgdShape" presStyleLbl="node1" presStyleIdx="3" presStyleCnt="4"/>
      <dgm:spPr/>
      <dgm:t>
        <a:bodyPr/>
        <a:lstStyle/>
        <a:p>
          <a:endParaRPr lang="en-US"/>
        </a:p>
      </dgm:t>
    </dgm:pt>
    <dgm:pt modelId="{498ACFF6-604C-4827-B083-1AE742A04AEA}" type="pres">
      <dgm:prSet presAssocID="{2A93C56E-17FF-4737-BA90-A61F6BAF13A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B6132-5AC4-4555-9C72-07A165192A81}" type="pres">
      <dgm:prSet presAssocID="{2A93C56E-17FF-4737-BA90-A61F6BAF13A6}" presName="invisiNode" presStyleLbl="node1" presStyleIdx="3" presStyleCnt="4"/>
      <dgm:spPr/>
    </dgm:pt>
    <dgm:pt modelId="{C2997C2C-7A03-4060-A299-01F607293258}" type="pres">
      <dgm:prSet presAssocID="{2A93C56E-17FF-4737-BA90-A61F6BAF13A6}" presName="imagNode" presStyleLbl="fgImgPlace1" presStyleIdx="3" presStyleCnt="4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5B4FF7D-53FC-4E9E-A5FA-B29EF432CE9B}" type="presOf" srcId="{66687F78-482D-4CAD-9886-C824C020A991}" destId="{F28FF6F7-ADA9-4B54-AE61-55F8B7B444EE}" srcOrd="0" destOrd="0" presId="urn:microsoft.com/office/officeart/2005/8/layout/hList7"/>
    <dgm:cxn modelId="{7D6BF2DF-DB2E-4D86-827E-364C68B3A154}" type="presOf" srcId="{991F9EE2-8660-484C-9DBD-634EE3059F27}" destId="{24AA7622-C976-4C24-9860-A645106F25DA}" srcOrd="1" destOrd="3" presId="urn:microsoft.com/office/officeart/2005/8/layout/hList7"/>
    <dgm:cxn modelId="{0C2C3ADD-7884-4F0A-ADA3-BA3A0ACE303A}" type="presOf" srcId="{2A93C56E-17FF-4737-BA90-A61F6BAF13A6}" destId="{498ACFF6-604C-4827-B083-1AE742A04AEA}" srcOrd="1" destOrd="0" presId="urn:microsoft.com/office/officeart/2005/8/layout/hList7"/>
    <dgm:cxn modelId="{992AB0CC-4B69-4F93-B91A-882C4443C145}" type="presOf" srcId="{68EFA73C-7EC6-48B0-8127-82BDADC15022}" destId="{4B786AE0-A83A-4A11-9152-59A1897A6A3D}" srcOrd="0" destOrd="0" presId="urn:microsoft.com/office/officeart/2005/8/layout/hList7"/>
    <dgm:cxn modelId="{5D6C2A11-2D54-47BD-99DE-AB42E05C4116}" type="presOf" srcId="{93C3E26B-7146-4DFB-95B2-31C0AE6ADC03}" destId="{09163915-D342-473F-8081-53D89DB43FD8}" srcOrd="1" destOrd="2" presId="urn:microsoft.com/office/officeart/2005/8/layout/hList7"/>
    <dgm:cxn modelId="{A65271EC-94C3-4FB6-9BBD-2819C899C4A3}" type="presOf" srcId="{332151BD-702E-49F1-8241-7CD5C864E57E}" destId="{2D4E4525-3F71-4323-9533-694FCD2501CF}" srcOrd="0" destOrd="0" presId="urn:microsoft.com/office/officeart/2005/8/layout/hList7"/>
    <dgm:cxn modelId="{7D0CDCA8-E37E-4F8C-B019-4B8316630E5D}" type="presOf" srcId="{860726FF-9279-49C6-8368-EAA499990FB6}" destId="{498ACFF6-604C-4827-B083-1AE742A04AEA}" srcOrd="1" destOrd="2" presId="urn:microsoft.com/office/officeart/2005/8/layout/hList7"/>
    <dgm:cxn modelId="{C7369E76-023E-4C5D-8BAE-27B38510522E}" srcId="{68EFA73C-7EC6-48B0-8127-82BDADC15022}" destId="{96424FDF-8FA6-4D52-ACBF-5B3D22194A28}" srcOrd="2" destOrd="0" parTransId="{167594DC-16FB-4A78-9698-7852492CF4DF}" sibTransId="{7F0FE14A-7F3A-45AA-8D69-4DBA8FD9077F}"/>
    <dgm:cxn modelId="{469BAAE4-92DD-4054-98EE-F68B8F327F2D}" type="presOf" srcId="{E910B365-839B-4504-8012-0FC3CBB280C2}" destId="{09163915-D342-473F-8081-53D89DB43FD8}" srcOrd="1" destOrd="3" presId="urn:microsoft.com/office/officeart/2005/8/layout/hList7"/>
    <dgm:cxn modelId="{16FDACEE-1F2C-4764-96FF-BC7B8D3B3AB4}" type="presOf" srcId="{B7B7A826-5662-405F-9F80-DD5784F8A798}" destId="{498ACFF6-604C-4827-B083-1AE742A04AEA}" srcOrd="1" destOrd="4" presId="urn:microsoft.com/office/officeart/2005/8/layout/hList7"/>
    <dgm:cxn modelId="{FBC9C8C8-0108-40B0-96F0-2B8A34608B38}" type="presOf" srcId="{96424FDF-8FA6-4D52-ACBF-5B3D22194A28}" destId="{A53B1ABA-14EC-4742-9002-1F78978406F6}" srcOrd="1" destOrd="3" presId="urn:microsoft.com/office/officeart/2005/8/layout/hList7"/>
    <dgm:cxn modelId="{47F1ACF5-1604-4B50-876E-2A949052B130}" srcId="{66687F78-482D-4CAD-9886-C824C020A991}" destId="{68EFA73C-7EC6-48B0-8127-82BDADC15022}" srcOrd="1" destOrd="0" parTransId="{697B5496-789C-4807-8F49-F163DF60ECD7}" sibTransId="{EABADDD6-2662-438E-9F84-04E594630200}"/>
    <dgm:cxn modelId="{3C8ADEEC-5E59-4BD0-B9CB-1DD3521852F4}" srcId="{68EFA73C-7EC6-48B0-8127-82BDADC15022}" destId="{A131B70D-0453-4C71-8839-37D8DF7462FC}" srcOrd="1" destOrd="0" parTransId="{37EF1EF4-BF76-4431-84D0-B4B2497EB98E}" sibTransId="{E8AE2A1F-7B65-4E01-B3B4-FBDB555AA0B1}"/>
    <dgm:cxn modelId="{CECA4216-F2A9-4FC7-AAF8-1C9E31EFD2A1}" srcId="{FBFF6ACF-9851-41DF-8E63-CC3735BA5162}" destId="{2D7886D3-3219-497A-AE0C-383491234DC3}" srcOrd="0" destOrd="0" parTransId="{6A6E6F71-6AA0-4F62-B76F-C20137CF7FFF}" sibTransId="{08133F43-BA19-467F-AE52-E5AB10EFDB37}"/>
    <dgm:cxn modelId="{26CE93D6-14EA-47C5-975E-C907DC7F0BEB}" srcId="{2A93C56E-17FF-4737-BA90-A61F6BAF13A6}" destId="{855D4AB8-F069-435E-AFEE-984263C9A846}" srcOrd="4" destOrd="0" parTransId="{FC6962A0-2A24-4D52-B3D6-1EDD14212022}" sibTransId="{BBFA9429-9572-4705-9D4C-5F9C6ED7832B}"/>
    <dgm:cxn modelId="{76778474-F16D-4EDB-B049-12C23BA50383}" srcId="{332151BD-702E-49F1-8241-7CD5C864E57E}" destId="{22BC4B59-0251-459C-A2C3-0523B02B7909}" srcOrd="0" destOrd="0" parTransId="{97DD9FEA-37E1-4BD5-964F-3E8F486E851A}" sibTransId="{21BB2AA7-3AE3-4D25-B655-FA263128C7FF}"/>
    <dgm:cxn modelId="{870C8B6C-02F4-4A22-9711-5ADA2C5CEF18}" type="presOf" srcId="{991F9EE2-8660-484C-9DBD-634EE3059F27}" destId="{08E7DA41-31F3-4D2F-BBE7-075AB1BF69BE}" srcOrd="0" destOrd="3" presId="urn:microsoft.com/office/officeart/2005/8/layout/hList7"/>
    <dgm:cxn modelId="{B5A746FD-C318-4748-818B-A3B7F28EFD66}" srcId="{332151BD-702E-49F1-8241-7CD5C864E57E}" destId="{0A6A513C-BAA9-45EA-BC76-BFA55F44A17C}" srcOrd="3" destOrd="0" parTransId="{9586DFD7-1627-4362-90C6-80183D9E2010}" sibTransId="{C3211E99-74C7-4C63-A32E-50460ADEBF52}"/>
    <dgm:cxn modelId="{36B420EB-79D7-4133-8383-A13694AC1D0D}" type="presOf" srcId="{0D6BA5FF-F335-4730-9529-00FD969B71AB}" destId="{A53B1ABA-14EC-4742-9002-1F78978406F6}" srcOrd="1" destOrd="1" presId="urn:microsoft.com/office/officeart/2005/8/layout/hList7"/>
    <dgm:cxn modelId="{BB364136-D3F9-4D20-8045-198B65A36C4B}" type="presOf" srcId="{B7B7A826-5662-405F-9F80-DD5784F8A798}" destId="{B6B585E1-0546-43AB-8A13-CEA6683236D8}" srcOrd="0" destOrd="4" presId="urn:microsoft.com/office/officeart/2005/8/layout/hList7"/>
    <dgm:cxn modelId="{ECF78F3F-8D8B-4199-B881-5732C235E9B6}" type="presOf" srcId="{698CF9B8-AE5E-4C1C-9B2A-1E9DF308D1A2}" destId="{498ACFF6-604C-4827-B083-1AE742A04AEA}" srcOrd="1" destOrd="3" presId="urn:microsoft.com/office/officeart/2005/8/layout/hList7"/>
    <dgm:cxn modelId="{5F98DCBA-B0EA-455B-84B7-310F009CE527}" type="presOf" srcId="{698CF9B8-AE5E-4C1C-9B2A-1E9DF308D1A2}" destId="{B6B585E1-0546-43AB-8A13-CEA6683236D8}" srcOrd="0" destOrd="3" presId="urn:microsoft.com/office/officeart/2005/8/layout/hList7"/>
    <dgm:cxn modelId="{EAC4890D-5E18-4DA4-86D0-D1FAE73282EA}" type="presOf" srcId="{855D4AB8-F069-435E-AFEE-984263C9A846}" destId="{B6B585E1-0546-43AB-8A13-CEA6683236D8}" srcOrd="0" destOrd="5" presId="urn:microsoft.com/office/officeart/2005/8/layout/hList7"/>
    <dgm:cxn modelId="{2A1E1A4B-EF02-4A7B-8C9B-AA51E577C152}" srcId="{332151BD-702E-49F1-8241-7CD5C864E57E}" destId="{E910B365-839B-4504-8012-0FC3CBB280C2}" srcOrd="2" destOrd="0" parTransId="{4CD15148-D1F1-4A81-B3C5-28986D676452}" sibTransId="{EE21250A-2B15-4E86-AFEC-45CF8C8F956A}"/>
    <dgm:cxn modelId="{B5ABE9D1-51FE-4E6A-A7CF-5C41BBA71DA2}" srcId="{66687F78-482D-4CAD-9886-C824C020A991}" destId="{332151BD-702E-49F1-8241-7CD5C864E57E}" srcOrd="0" destOrd="0" parTransId="{AB84B700-7BC0-4740-9509-D70CBFDAE8E4}" sibTransId="{CC5EE3CB-EDA0-4CB7-9527-A9061ED7A1F8}"/>
    <dgm:cxn modelId="{12BDA641-2933-406C-928D-338DBB5A98B6}" type="presOf" srcId="{73B9D86D-FFE7-40BA-B9EC-26F4CFE0AE2D}" destId="{B6B585E1-0546-43AB-8A13-CEA6683236D8}" srcOrd="0" destOrd="1" presId="urn:microsoft.com/office/officeart/2005/8/layout/hList7"/>
    <dgm:cxn modelId="{F4D0CC44-E474-46FF-AF75-68AB14FB9D49}" srcId="{68EFA73C-7EC6-48B0-8127-82BDADC15022}" destId="{0D6BA5FF-F335-4730-9529-00FD969B71AB}" srcOrd="0" destOrd="0" parTransId="{A15C2B4B-24B0-45F7-A704-C3BD08E67103}" sibTransId="{0ED9527A-F090-49BC-B395-86D45CDAE691}"/>
    <dgm:cxn modelId="{202E0612-842F-44CA-A39F-0AD95FE93726}" srcId="{FBFF6ACF-9851-41DF-8E63-CC3735BA5162}" destId="{DCD0B68D-D50B-4D69-A34B-A86E87AE86F9}" srcOrd="3" destOrd="0" parTransId="{71C1794F-9F74-443D-ACAF-151049297282}" sibTransId="{A411C22D-4F6D-417A-81BF-B392F50FB611}"/>
    <dgm:cxn modelId="{2F73C5E8-9DCF-44EA-AB51-E2FCA0C68409}" type="presOf" srcId="{FBFF6ACF-9851-41DF-8E63-CC3735BA5162}" destId="{24AA7622-C976-4C24-9860-A645106F25DA}" srcOrd="1" destOrd="0" presId="urn:microsoft.com/office/officeart/2005/8/layout/hList7"/>
    <dgm:cxn modelId="{C6B07BB6-6707-4B41-8D1D-34602E57887F}" type="presOf" srcId="{22BC4B59-0251-459C-A2C3-0523B02B7909}" destId="{2D4E4525-3F71-4323-9533-694FCD2501CF}" srcOrd="0" destOrd="1" presId="urn:microsoft.com/office/officeart/2005/8/layout/hList7"/>
    <dgm:cxn modelId="{C302B664-A40F-47DB-BA65-3873A55637E9}" type="presOf" srcId="{0A6A513C-BAA9-45EA-BC76-BFA55F44A17C}" destId="{2D4E4525-3F71-4323-9533-694FCD2501CF}" srcOrd="0" destOrd="4" presId="urn:microsoft.com/office/officeart/2005/8/layout/hList7"/>
    <dgm:cxn modelId="{7AAF2A27-0127-4C7C-9BC7-B560DC156275}" type="presOf" srcId="{F0AAB6DA-21AE-4F0D-9928-377F47345405}" destId="{08E7DA41-31F3-4D2F-BBE7-075AB1BF69BE}" srcOrd="0" destOrd="2" presId="urn:microsoft.com/office/officeart/2005/8/layout/hList7"/>
    <dgm:cxn modelId="{40033AA4-1C97-4F9E-A8EF-0FB659173915}" type="presOf" srcId="{68EFA73C-7EC6-48B0-8127-82BDADC15022}" destId="{A53B1ABA-14EC-4742-9002-1F78978406F6}" srcOrd="1" destOrd="0" presId="urn:microsoft.com/office/officeart/2005/8/layout/hList7"/>
    <dgm:cxn modelId="{0168F5CA-7FFC-49DB-ACF1-545A22BB147C}" srcId="{2A93C56E-17FF-4737-BA90-A61F6BAF13A6}" destId="{B7B7A826-5662-405F-9F80-DD5784F8A798}" srcOrd="3" destOrd="0" parTransId="{6F849584-1435-4A8D-BFCA-A208E1D1B950}" sibTransId="{4872117D-1C67-4872-A09B-92549834CB2C}"/>
    <dgm:cxn modelId="{114CDDAD-85EC-4F4D-BA13-B61F18034668}" type="presOf" srcId="{FBFF6ACF-9851-41DF-8E63-CC3735BA5162}" destId="{08E7DA41-31F3-4D2F-BBE7-075AB1BF69BE}" srcOrd="0" destOrd="0" presId="urn:microsoft.com/office/officeart/2005/8/layout/hList7"/>
    <dgm:cxn modelId="{F3CD6E30-1930-4840-91AB-8CE483A3362A}" srcId="{FBFF6ACF-9851-41DF-8E63-CC3735BA5162}" destId="{991F9EE2-8660-484C-9DBD-634EE3059F27}" srcOrd="2" destOrd="0" parTransId="{4D7E8A14-8702-47A4-AFD3-DD84C644AF13}" sibTransId="{966554C4-70F3-478F-84B3-D48C42B12D28}"/>
    <dgm:cxn modelId="{2F8F7C02-369A-4921-830F-F84A837EB7E1}" type="presOf" srcId="{855D4AB8-F069-435E-AFEE-984263C9A846}" destId="{498ACFF6-604C-4827-B083-1AE742A04AEA}" srcOrd="1" destOrd="5" presId="urn:microsoft.com/office/officeart/2005/8/layout/hList7"/>
    <dgm:cxn modelId="{5D597DA8-1B0D-4A7A-84E8-6A27052E820F}" type="presOf" srcId="{DCD0B68D-D50B-4D69-A34B-A86E87AE86F9}" destId="{08E7DA41-31F3-4D2F-BBE7-075AB1BF69BE}" srcOrd="0" destOrd="4" presId="urn:microsoft.com/office/officeart/2005/8/layout/hList7"/>
    <dgm:cxn modelId="{FD770727-4B3F-425E-A07B-B1612631C892}" type="presOf" srcId="{938562FA-D737-4D8A-B8E6-985BCF93425B}" destId="{09163915-D342-473F-8081-53D89DB43FD8}" srcOrd="1" destOrd="6" presId="urn:microsoft.com/office/officeart/2005/8/layout/hList7"/>
    <dgm:cxn modelId="{6991D54D-B7B5-4F3E-9E21-650040EE5D94}" type="presOf" srcId="{0A6A513C-BAA9-45EA-BC76-BFA55F44A17C}" destId="{09163915-D342-473F-8081-53D89DB43FD8}" srcOrd="1" destOrd="4" presId="urn:microsoft.com/office/officeart/2005/8/layout/hList7"/>
    <dgm:cxn modelId="{B7F63DD2-70A6-41A4-A035-C9E008F609AC}" type="presOf" srcId="{332151BD-702E-49F1-8241-7CD5C864E57E}" destId="{09163915-D342-473F-8081-53D89DB43FD8}" srcOrd="1" destOrd="0" presId="urn:microsoft.com/office/officeart/2005/8/layout/hList7"/>
    <dgm:cxn modelId="{1E6DBD00-C59E-4129-A093-DDC22EA9E21A}" srcId="{FBFF6ACF-9851-41DF-8E63-CC3735BA5162}" destId="{F0AAB6DA-21AE-4F0D-9928-377F47345405}" srcOrd="1" destOrd="0" parTransId="{326AA4AF-A038-4FC9-A026-2A31C5C304F8}" sibTransId="{C48D57EA-920A-48D2-A872-F6FCC6CA4513}"/>
    <dgm:cxn modelId="{DD69E55E-905C-43C6-AC0E-C4CCF82B4AD0}" type="presOf" srcId="{22BC4B59-0251-459C-A2C3-0523B02B7909}" destId="{09163915-D342-473F-8081-53D89DB43FD8}" srcOrd="1" destOrd="1" presId="urn:microsoft.com/office/officeart/2005/8/layout/hList7"/>
    <dgm:cxn modelId="{F2988EC5-E715-4F76-948F-D2482BB12B97}" srcId="{2A93C56E-17FF-4737-BA90-A61F6BAF13A6}" destId="{860726FF-9279-49C6-8368-EAA499990FB6}" srcOrd="1" destOrd="0" parTransId="{42CCC8EF-70C3-45AE-876E-D409CE2CF9B7}" sibTransId="{66A44D40-0CA6-4EBF-B422-8039B116BC98}"/>
    <dgm:cxn modelId="{2B334061-93AF-431F-878F-1816160B226A}" type="presOf" srcId="{A131B70D-0453-4C71-8839-37D8DF7462FC}" destId="{A53B1ABA-14EC-4742-9002-1F78978406F6}" srcOrd="1" destOrd="2" presId="urn:microsoft.com/office/officeart/2005/8/layout/hList7"/>
    <dgm:cxn modelId="{42184716-176B-4CA2-A6E0-1BC2A9117360}" srcId="{2A93C56E-17FF-4737-BA90-A61F6BAF13A6}" destId="{698CF9B8-AE5E-4C1C-9B2A-1E9DF308D1A2}" srcOrd="2" destOrd="0" parTransId="{08FAA6B1-818E-4662-8FEB-4179FCB82F8A}" sibTransId="{972FD5D0-BC9C-49F5-BCF5-52AAD3350930}"/>
    <dgm:cxn modelId="{B27AE5B9-34F3-4ED6-8E73-6229DA6047A9}" type="presOf" srcId="{A131B70D-0453-4C71-8839-37D8DF7462FC}" destId="{4B786AE0-A83A-4A11-9152-59A1897A6A3D}" srcOrd="0" destOrd="2" presId="urn:microsoft.com/office/officeart/2005/8/layout/hList7"/>
    <dgm:cxn modelId="{AC988E66-A029-4191-9585-BEDBF17FCAA5}" type="presOf" srcId="{0D6BA5FF-F335-4730-9529-00FD969B71AB}" destId="{4B786AE0-A83A-4A11-9152-59A1897A6A3D}" srcOrd="0" destOrd="1" presId="urn:microsoft.com/office/officeart/2005/8/layout/hList7"/>
    <dgm:cxn modelId="{8182B0AD-7DC1-48EF-B66A-0F8B6BEB1FC6}" srcId="{332151BD-702E-49F1-8241-7CD5C864E57E}" destId="{938562FA-D737-4D8A-B8E6-985BCF93425B}" srcOrd="5" destOrd="0" parTransId="{BD7DE7AB-AE87-4364-843E-9A9F08CA0F64}" sibTransId="{DFF40BD0-0B09-4663-8657-2D462C832103}"/>
    <dgm:cxn modelId="{0EFA7D94-A04C-44E4-A075-F48ABB86D64D}" type="presOf" srcId="{2D7886D3-3219-497A-AE0C-383491234DC3}" destId="{08E7DA41-31F3-4D2F-BBE7-075AB1BF69BE}" srcOrd="0" destOrd="1" presId="urn:microsoft.com/office/officeart/2005/8/layout/hList7"/>
    <dgm:cxn modelId="{82738457-426B-4D80-82AA-318ED8896D3A}" srcId="{66687F78-482D-4CAD-9886-C824C020A991}" destId="{2A93C56E-17FF-4737-BA90-A61F6BAF13A6}" srcOrd="3" destOrd="0" parTransId="{A04B7AAB-D683-45CB-84FF-551366010540}" sibTransId="{0A5A2792-CD7A-4009-9F84-7780B0DC69FD}"/>
    <dgm:cxn modelId="{B44E9E45-82AC-4385-A7D2-AA5F3158D1FE}" type="presOf" srcId="{95C2FB93-7E29-48E9-A649-0994B6481A31}" destId="{648EE464-3D06-42BA-B86A-72CA1625EF09}" srcOrd="0" destOrd="0" presId="urn:microsoft.com/office/officeart/2005/8/layout/hList7"/>
    <dgm:cxn modelId="{9B82E066-18FC-4136-8524-1AA0FC2EF919}" type="presOf" srcId="{EFC75B0D-D390-45AD-9052-EB1F94AABE52}" destId="{09163915-D342-473F-8081-53D89DB43FD8}" srcOrd="1" destOrd="5" presId="urn:microsoft.com/office/officeart/2005/8/layout/hList7"/>
    <dgm:cxn modelId="{790DC3FE-A5F7-4989-A719-60F3EA09B8A3}" type="presOf" srcId="{938562FA-D737-4D8A-B8E6-985BCF93425B}" destId="{2D4E4525-3F71-4323-9533-694FCD2501CF}" srcOrd="0" destOrd="6" presId="urn:microsoft.com/office/officeart/2005/8/layout/hList7"/>
    <dgm:cxn modelId="{51DE5051-0E37-496D-81A0-C10F937A62D2}" type="presOf" srcId="{CC5EE3CB-EDA0-4CB7-9527-A9061ED7A1F8}" destId="{24206D91-29BE-4BB5-8DDC-D7CF3AC4C850}" srcOrd="0" destOrd="0" presId="urn:microsoft.com/office/officeart/2005/8/layout/hList7"/>
    <dgm:cxn modelId="{1BCAFA68-AFAF-427E-A0F8-CB99722BDE1E}" type="presOf" srcId="{DCD0B68D-D50B-4D69-A34B-A86E87AE86F9}" destId="{24AA7622-C976-4C24-9860-A645106F25DA}" srcOrd="1" destOrd="4" presId="urn:microsoft.com/office/officeart/2005/8/layout/hList7"/>
    <dgm:cxn modelId="{5FFAAB41-818A-4115-8D08-7697FAA420A6}" type="presOf" srcId="{F0AAB6DA-21AE-4F0D-9928-377F47345405}" destId="{24AA7622-C976-4C24-9860-A645106F25DA}" srcOrd="1" destOrd="2" presId="urn:microsoft.com/office/officeart/2005/8/layout/hList7"/>
    <dgm:cxn modelId="{CD91B6B8-77CE-4CB2-B887-DAAE2B8AF5F2}" type="presOf" srcId="{73B9D86D-FFE7-40BA-B9EC-26F4CFE0AE2D}" destId="{498ACFF6-604C-4827-B083-1AE742A04AEA}" srcOrd="1" destOrd="1" presId="urn:microsoft.com/office/officeart/2005/8/layout/hList7"/>
    <dgm:cxn modelId="{1F01EC56-E346-469E-B01E-BF560B0B3A04}" srcId="{66687F78-482D-4CAD-9886-C824C020A991}" destId="{FBFF6ACF-9851-41DF-8E63-CC3735BA5162}" srcOrd="2" destOrd="0" parTransId="{CD880EF5-9B59-4B88-AA9B-8B9459731B26}" sibTransId="{95C2FB93-7E29-48E9-A649-0994B6481A31}"/>
    <dgm:cxn modelId="{50576646-351B-49BD-A7C2-E95DE4D2FB1D}" type="presOf" srcId="{860726FF-9279-49C6-8368-EAA499990FB6}" destId="{B6B585E1-0546-43AB-8A13-CEA6683236D8}" srcOrd="0" destOrd="2" presId="urn:microsoft.com/office/officeart/2005/8/layout/hList7"/>
    <dgm:cxn modelId="{E2AA7F90-B8DC-4A43-AB2C-27B42629185C}" type="presOf" srcId="{2A93C56E-17FF-4737-BA90-A61F6BAF13A6}" destId="{B6B585E1-0546-43AB-8A13-CEA6683236D8}" srcOrd="0" destOrd="0" presId="urn:microsoft.com/office/officeart/2005/8/layout/hList7"/>
    <dgm:cxn modelId="{58732B9E-C3ED-4CAE-8494-62A7C6DACF14}" type="presOf" srcId="{2D7886D3-3219-497A-AE0C-383491234DC3}" destId="{24AA7622-C976-4C24-9860-A645106F25DA}" srcOrd="1" destOrd="1" presId="urn:microsoft.com/office/officeart/2005/8/layout/hList7"/>
    <dgm:cxn modelId="{294885D4-AB2F-482E-A1B6-5419717AB597}" type="presOf" srcId="{EABADDD6-2662-438E-9F84-04E594630200}" destId="{D2BC1768-95E0-46BA-B270-6D3C533D836A}" srcOrd="0" destOrd="0" presId="urn:microsoft.com/office/officeart/2005/8/layout/hList7"/>
    <dgm:cxn modelId="{D58E1356-AE7A-47A8-838B-92C63FADE342}" type="presOf" srcId="{EFC75B0D-D390-45AD-9052-EB1F94AABE52}" destId="{2D4E4525-3F71-4323-9533-694FCD2501CF}" srcOrd="0" destOrd="5" presId="urn:microsoft.com/office/officeart/2005/8/layout/hList7"/>
    <dgm:cxn modelId="{FAC72ACF-20BF-4D4A-AF53-81BA390316F4}" type="presOf" srcId="{E910B365-839B-4504-8012-0FC3CBB280C2}" destId="{2D4E4525-3F71-4323-9533-694FCD2501CF}" srcOrd="0" destOrd="3" presId="urn:microsoft.com/office/officeart/2005/8/layout/hList7"/>
    <dgm:cxn modelId="{DEDD7C99-BC64-4A55-BA41-6C67B7F8C37B}" srcId="{332151BD-702E-49F1-8241-7CD5C864E57E}" destId="{93C3E26B-7146-4DFB-95B2-31C0AE6ADC03}" srcOrd="1" destOrd="0" parTransId="{C8E47922-A51B-4E0C-A441-70014D901D57}" sibTransId="{86A6EFCF-74C0-4B16-96FC-014083CCE354}"/>
    <dgm:cxn modelId="{A8D73396-0151-40C0-98CE-9394BB8F8EFD}" srcId="{2A93C56E-17FF-4737-BA90-A61F6BAF13A6}" destId="{73B9D86D-FFE7-40BA-B9EC-26F4CFE0AE2D}" srcOrd="0" destOrd="0" parTransId="{10826C03-D36E-4357-B284-D31F322C5CA1}" sibTransId="{101988FF-D156-483D-B4EC-252C35DE114E}"/>
    <dgm:cxn modelId="{565B21B6-F98D-4B7D-B70D-6118A140D5EC}" srcId="{332151BD-702E-49F1-8241-7CD5C864E57E}" destId="{EFC75B0D-D390-45AD-9052-EB1F94AABE52}" srcOrd="4" destOrd="0" parTransId="{DC451C33-C87E-4A9C-B9DD-95A5EF32B49F}" sibTransId="{8985E103-196A-4B77-A29A-987CE47D4A4A}"/>
    <dgm:cxn modelId="{49DBB85A-85A6-49A8-91D7-5A33FA131E97}" type="presOf" srcId="{96424FDF-8FA6-4D52-ACBF-5B3D22194A28}" destId="{4B786AE0-A83A-4A11-9152-59A1897A6A3D}" srcOrd="0" destOrd="3" presId="urn:microsoft.com/office/officeart/2005/8/layout/hList7"/>
    <dgm:cxn modelId="{D800F2C5-2218-420D-80DF-F98BE1491A72}" type="presOf" srcId="{93C3E26B-7146-4DFB-95B2-31C0AE6ADC03}" destId="{2D4E4525-3F71-4323-9533-694FCD2501CF}" srcOrd="0" destOrd="2" presId="urn:microsoft.com/office/officeart/2005/8/layout/hList7"/>
    <dgm:cxn modelId="{A116F899-435A-490D-99F7-4B737D0F0C0A}" type="presParOf" srcId="{F28FF6F7-ADA9-4B54-AE61-55F8B7B444EE}" destId="{0417A697-04E2-42B0-B827-AD7592F80668}" srcOrd="0" destOrd="0" presId="urn:microsoft.com/office/officeart/2005/8/layout/hList7"/>
    <dgm:cxn modelId="{A936C99E-D42F-4CDC-967E-95146711617A}" type="presParOf" srcId="{F28FF6F7-ADA9-4B54-AE61-55F8B7B444EE}" destId="{2CCE307D-9F89-462C-A20B-98333637F9C7}" srcOrd="1" destOrd="0" presId="urn:microsoft.com/office/officeart/2005/8/layout/hList7"/>
    <dgm:cxn modelId="{087A323C-667E-489F-B2F7-DA72732A6A14}" type="presParOf" srcId="{2CCE307D-9F89-462C-A20B-98333637F9C7}" destId="{EE343269-D6BC-4563-9CC2-2BA31C3BB6D1}" srcOrd="0" destOrd="0" presId="urn:microsoft.com/office/officeart/2005/8/layout/hList7"/>
    <dgm:cxn modelId="{73CBB81F-1F71-4ACC-A45A-5F5B75EE30CE}" type="presParOf" srcId="{EE343269-D6BC-4563-9CC2-2BA31C3BB6D1}" destId="{2D4E4525-3F71-4323-9533-694FCD2501CF}" srcOrd="0" destOrd="0" presId="urn:microsoft.com/office/officeart/2005/8/layout/hList7"/>
    <dgm:cxn modelId="{3793A6AD-BAD6-485F-A23B-F3F84F3166E2}" type="presParOf" srcId="{EE343269-D6BC-4563-9CC2-2BA31C3BB6D1}" destId="{09163915-D342-473F-8081-53D89DB43FD8}" srcOrd="1" destOrd="0" presId="urn:microsoft.com/office/officeart/2005/8/layout/hList7"/>
    <dgm:cxn modelId="{36B5C876-AA06-489C-9B3B-C3FF170CB7F2}" type="presParOf" srcId="{EE343269-D6BC-4563-9CC2-2BA31C3BB6D1}" destId="{67B3E0D0-3413-43ED-ADC1-DDD8C40BEC97}" srcOrd="2" destOrd="0" presId="urn:microsoft.com/office/officeart/2005/8/layout/hList7"/>
    <dgm:cxn modelId="{1B884B53-5FB5-4921-BC1C-D61A7C2377AC}" type="presParOf" srcId="{EE343269-D6BC-4563-9CC2-2BA31C3BB6D1}" destId="{FF6B4250-A18C-405D-9F39-B3627A1538DD}" srcOrd="3" destOrd="0" presId="urn:microsoft.com/office/officeart/2005/8/layout/hList7"/>
    <dgm:cxn modelId="{C4C2441A-6C42-4A08-A941-0A048449464F}" type="presParOf" srcId="{2CCE307D-9F89-462C-A20B-98333637F9C7}" destId="{24206D91-29BE-4BB5-8DDC-D7CF3AC4C850}" srcOrd="1" destOrd="0" presId="urn:microsoft.com/office/officeart/2005/8/layout/hList7"/>
    <dgm:cxn modelId="{0DEDED07-C78C-4C82-BDCE-CABB2BBE95DE}" type="presParOf" srcId="{2CCE307D-9F89-462C-A20B-98333637F9C7}" destId="{268145C3-20CF-4ABB-AB3B-602A4C2302A9}" srcOrd="2" destOrd="0" presId="urn:microsoft.com/office/officeart/2005/8/layout/hList7"/>
    <dgm:cxn modelId="{E7E79CCD-0F4A-4E86-902B-A5244F63E00D}" type="presParOf" srcId="{268145C3-20CF-4ABB-AB3B-602A4C2302A9}" destId="{4B786AE0-A83A-4A11-9152-59A1897A6A3D}" srcOrd="0" destOrd="0" presId="urn:microsoft.com/office/officeart/2005/8/layout/hList7"/>
    <dgm:cxn modelId="{4C3AF81F-6DC1-47FF-BC0F-E3995AD126CC}" type="presParOf" srcId="{268145C3-20CF-4ABB-AB3B-602A4C2302A9}" destId="{A53B1ABA-14EC-4742-9002-1F78978406F6}" srcOrd="1" destOrd="0" presId="urn:microsoft.com/office/officeart/2005/8/layout/hList7"/>
    <dgm:cxn modelId="{12553F0A-96BF-4ABD-AA72-8B3585F97963}" type="presParOf" srcId="{268145C3-20CF-4ABB-AB3B-602A4C2302A9}" destId="{4EB27220-14C9-4EB9-A9AB-B0FF84B880E0}" srcOrd="2" destOrd="0" presId="urn:microsoft.com/office/officeart/2005/8/layout/hList7"/>
    <dgm:cxn modelId="{CA32AE2A-B081-43BD-AD1A-17D23D08D4B8}" type="presParOf" srcId="{268145C3-20CF-4ABB-AB3B-602A4C2302A9}" destId="{E0B8E462-4213-4A48-AF1B-A5C0E02C0519}" srcOrd="3" destOrd="0" presId="urn:microsoft.com/office/officeart/2005/8/layout/hList7"/>
    <dgm:cxn modelId="{259EED7A-DC3F-469A-BAAA-8984FFE5DF75}" type="presParOf" srcId="{2CCE307D-9F89-462C-A20B-98333637F9C7}" destId="{D2BC1768-95E0-46BA-B270-6D3C533D836A}" srcOrd="3" destOrd="0" presId="urn:microsoft.com/office/officeart/2005/8/layout/hList7"/>
    <dgm:cxn modelId="{7A201EBB-1C9C-4B85-A323-C9BFDBC3D62E}" type="presParOf" srcId="{2CCE307D-9F89-462C-A20B-98333637F9C7}" destId="{1FA417EF-AFCE-4175-BBBA-C3FCBD3D67A5}" srcOrd="4" destOrd="0" presId="urn:microsoft.com/office/officeart/2005/8/layout/hList7"/>
    <dgm:cxn modelId="{5A4B35EB-4B57-49E5-9E52-7EED26F6D411}" type="presParOf" srcId="{1FA417EF-AFCE-4175-BBBA-C3FCBD3D67A5}" destId="{08E7DA41-31F3-4D2F-BBE7-075AB1BF69BE}" srcOrd="0" destOrd="0" presId="urn:microsoft.com/office/officeart/2005/8/layout/hList7"/>
    <dgm:cxn modelId="{56DC1967-BDAD-4328-A27D-5124B22C7C45}" type="presParOf" srcId="{1FA417EF-AFCE-4175-BBBA-C3FCBD3D67A5}" destId="{24AA7622-C976-4C24-9860-A645106F25DA}" srcOrd="1" destOrd="0" presId="urn:microsoft.com/office/officeart/2005/8/layout/hList7"/>
    <dgm:cxn modelId="{91A02104-E224-4313-8EDF-AE5B033D0789}" type="presParOf" srcId="{1FA417EF-AFCE-4175-BBBA-C3FCBD3D67A5}" destId="{F402A86D-CF5E-48D7-A35A-E052C72B9998}" srcOrd="2" destOrd="0" presId="urn:microsoft.com/office/officeart/2005/8/layout/hList7"/>
    <dgm:cxn modelId="{4B45D331-3122-4111-89BB-A67D3454AA43}" type="presParOf" srcId="{1FA417EF-AFCE-4175-BBBA-C3FCBD3D67A5}" destId="{7A41924F-85C9-45C3-9DB2-273849D53AEA}" srcOrd="3" destOrd="0" presId="urn:microsoft.com/office/officeart/2005/8/layout/hList7"/>
    <dgm:cxn modelId="{3DDBAD38-A194-4DD7-BA88-7ED1D9F3E405}" type="presParOf" srcId="{2CCE307D-9F89-462C-A20B-98333637F9C7}" destId="{648EE464-3D06-42BA-B86A-72CA1625EF09}" srcOrd="5" destOrd="0" presId="urn:microsoft.com/office/officeart/2005/8/layout/hList7"/>
    <dgm:cxn modelId="{FFCEEEBF-3AF5-48AD-8DCE-58CD07A955D0}" type="presParOf" srcId="{2CCE307D-9F89-462C-A20B-98333637F9C7}" destId="{2036753D-0963-4E26-883A-D714850F453C}" srcOrd="6" destOrd="0" presId="urn:microsoft.com/office/officeart/2005/8/layout/hList7"/>
    <dgm:cxn modelId="{197545A0-87F4-40D4-AEE6-E51FA8B2707C}" type="presParOf" srcId="{2036753D-0963-4E26-883A-D714850F453C}" destId="{B6B585E1-0546-43AB-8A13-CEA6683236D8}" srcOrd="0" destOrd="0" presId="urn:microsoft.com/office/officeart/2005/8/layout/hList7"/>
    <dgm:cxn modelId="{DA06D097-2FFA-4D76-B397-6E0E0F7AC420}" type="presParOf" srcId="{2036753D-0963-4E26-883A-D714850F453C}" destId="{498ACFF6-604C-4827-B083-1AE742A04AEA}" srcOrd="1" destOrd="0" presId="urn:microsoft.com/office/officeart/2005/8/layout/hList7"/>
    <dgm:cxn modelId="{D5C7A08B-88BC-42CF-BE07-F384C9885EC1}" type="presParOf" srcId="{2036753D-0963-4E26-883A-D714850F453C}" destId="{4F3B6132-5AC4-4555-9C72-07A165192A81}" srcOrd="2" destOrd="0" presId="urn:microsoft.com/office/officeart/2005/8/layout/hList7"/>
    <dgm:cxn modelId="{F2898615-552D-4773-A4FD-D98937086E78}" type="presParOf" srcId="{2036753D-0963-4E26-883A-D714850F453C}" destId="{C2997C2C-7A03-4060-A299-01F6072932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ADC23-4C54-4962-AB4C-9D506AFFC75B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A500129-1DD9-4DA9-B876-03E32184DB78}">
      <dgm:prSet/>
      <dgm:spPr/>
      <dgm:t>
        <a:bodyPr/>
        <a:lstStyle/>
        <a:p>
          <a:pPr rtl="0"/>
          <a:r>
            <a:rPr lang="en-US" smtClean="0"/>
            <a:t>Program Ending Failures</a:t>
          </a:r>
          <a:endParaRPr lang="en-US"/>
        </a:p>
      </dgm:t>
    </dgm:pt>
    <dgm:pt modelId="{E0BE6260-9C7C-4DFE-AA94-A14FF1D0774C}" type="parTrans" cxnId="{34FE2F2D-67BD-4D61-870A-879144B898E9}">
      <dgm:prSet/>
      <dgm:spPr/>
      <dgm:t>
        <a:bodyPr/>
        <a:lstStyle/>
        <a:p>
          <a:endParaRPr lang="en-US"/>
        </a:p>
      </dgm:t>
    </dgm:pt>
    <dgm:pt modelId="{81005655-3C6E-4628-97A3-CF2395237CC2}" type="sibTrans" cxnId="{34FE2F2D-67BD-4D61-870A-879144B898E9}">
      <dgm:prSet/>
      <dgm:spPr/>
      <dgm:t>
        <a:bodyPr/>
        <a:lstStyle/>
        <a:p>
          <a:endParaRPr lang="en-US"/>
        </a:p>
      </dgm:t>
    </dgm:pt>
    <dgm:pt modelId="{C14428B6-C6D7-4B21-AD95-BAEFBE291F62}">
      <dgm:prSet/>
      <dgm:spPr/>
      <dgm:t>
        <a:bodyPr/>
        <a:lstStyle/>
        <a:p>
          <a:pPr rtl="0"/>
          <a:r>
            <a:rPr lang="en-US" smtClean="0"/>
            <a:t>Super Strypi</a:t>
          </a:r>
          <a:endParaRPr lang="en-US"/>
        </a:p>
      </dgm:t>
    </dgm:pt>
    <dgm:pt modelId="{2186C6E7-F554-4972-BD03-FA2D8C7BF4C9}" type="parTrans" cxnId="{8F84D329-0528-4010-8DAB-94D80A7B3E30}">
      <dgm:prSet/>
      <dgm:spPr/>
      <dgm:t>
        <a:bodyPr/>
        <a:lstStyle/>
        <a:p>
          <a:endParaRPr lang="en-US"/>
        </a:p>
      </dgm:t>
    </dgm:pt>
    <dgm:pt modelId="{F7659525-2D25-4E8B-BB26-AA0FB8D75568}" type="sibTrans" cxnId="{8F84D329-0528-4010-8DAB-94D80A7B3E30}">
      <dgm:prSet/>
      <dgm:spPr/>
      <dgm:t>
        <a:bodyPr/>
        <a:lstStyle/>
        <a:p>
          <a:endParaRPr lang="en-US"/>
        </a:p>
      </dgm:t>
    </dgm:pt>
    <dgm:pt modelId="{3C3E4D3E-313D-4EB9-AD9F-1D2113CEB07C}">
      <dgm:prSet/>
      <dgm:spPr/>
      <dgm:t>
        <a:bodyPr/>
        <a:lstStyle/>
        <a:p>
          <a:pPr rtl="0"/>
          <a:r>
            <a:rPr lang="en-US" dirty="0" smtClean="0"/>
            <a:t>SS-520-4</a:t>
          </a:r>
          <a:endParaRPr lang="en-US" dirty="0"/>
        </a:p>
      </dgm:t>
    </dgm:pt>
    <dgm:pt modelId="{0908DF2B-3156-4D5E-836F-5EAE103E0FFF}" type="parTrans" cxnId="{E6B4F015-C642-4FCD-B724-B6AE311646A5}">
      <dgm:prSet/>
      <dgm:spPr/>
      <dgm:t>
        <a:bodyPr/>
        <a:lstStyle/>
        <a:p>
          <a:endParaRPr lang="en-US"/>
        </a:p>
      </dgm:t>
    </dgm:pt>
    <dgm:pt modelId="{446E7D2A-F0CA-4253-98F7-FA36FF277F10}" type="sibTrans" cxnId="{E6B4F015-C642-4FCD-B724-B6AE311646A5}">
      <dgm:prSet/>
      <dgm:spPr/>
      <dgm:t>
        <a:bodyPr/>
        <a:lstStyle/>
        <a:p>
          <a:endParaRPr lang="en-US"/>
        </a:p>
      </dgm:t>
    </dgm:pt>
    <dgm:pt modelId="{4CC98332-8AC9-4B90-944A-CD318A884E34}">
      <dgm:prSet/>
      <dgm:spPr/>
      <dgm:t>
        <a:bodyPr/>
        <a:lstStyle/>
        <a:p>
          <a:pPr rtl="0"/>
          <a:r>
            <a:rPr lang="en-US" smtClean="0"/>
            <a:t>Programs Canceled</a:t>
          </a:r>
          <a:endParaRPr lang="en-US"/>
        </a:p>
      </dgm:t>
    </dgm:pt>
    <dgm:pt modelId="{1922E502-6348-4720-A363-F411D2D1B775}" type="parTrans" cxnId="{FD02ED5F-5B8E-40E8-8344-30998C65CB89}">
      <dgm:prSet/>
      <dgm:spPr/>
      <dgm:t>
        <a:bodyPr/>
        <a:lstStyle/>
        <a:p>
          <a:endParaRPr lang="en-US"/>
        </a:p>
      </dgm:t>
    </dgm:pt>
    <dgm:pt modelId="{5F7B533E-605B-4A02-862A-79D0B27A0C00}" type="sibTrans" cxnId="{FD02ED5F-5B8E-40E8-8344-30998C65CB89}">
      <dgm:prSet/>
      <dgm:spPr/>
      <dgm:t>
        <a:bodyPr/>
        <a:lstStyle/>
        <a:p>
          <a:endParaRPr lang="en-US"/>
        </a:p>
      </dgm:t>
    </dgm:pt>
    <dgm:pt modelId="{9BCF6CDA-D4DB-4D79-8AB8-DE2E09238BC4}">
      <dgm:prSet/>
      <dgm:spPr/>
      <dgm:t>
        <a:bodyPr/>
        <a:lstStyle/>
        <a:p>
          <a:pPr rtl="0"/>
          <a:r>
            <a:rPr lang="en-US" dirty="0" smtClean="0"/>
            <a:t>SALVO</a:t>
          </a:r>
          <a:endParaRPr lang="en-US" dirty="0"/>
        </a:p>
      </dgm:t>
    </dgm:pt>
    <dgm:pt modelId="{F7A497C5-3A60-423F-AC41-8FC695797331}" type="parTrans" cxnId="{C1D2161D-95A8-4787-8E0B-781E574BDFC4}">
      <dgm:prSet/>
      <dgm:spPr/>
      <dgm:t>
        <a:bodyPr/>
        <a:lstStyle/>
        <a:p>
          <a:endParaRPr lang="en-US"/>
        </a:p>
      </dgm:t>
    </dgm:pt>
    <dgm:pt modelId="{ECB4AD1F-43CA-4C16-90FF-9CF1BA37D552}" type="sibTrans" cxnId="{C1D2161D-95A8-4787-8E0B-781E574BDFC4}">
      <dgm:prSet/>
      <dgm:spPr/>
      <dgm:t>
        <a:bodyPr/>
        <a:lstStyle/>
        <a:p>
          <a:endParaRPr lang="en-US"/>
        </a:p>
      </dgm:t>
    </dgm:pt>
    <dgm:pt modelId="{3E2D29CB-0193-4708-88A8-B55B1991AEEF}">
      <dgm:prSet/>
      <dgm:spPr/>
      <dgm:t>
        <a:bodyPr/>
        <a:lstStyle/>
        <a:p>
          <a:pPr rtl="0"/>
          <a:r>
            <a:rPr lang="en-US" smtClean="0"/>
            <a:t>Go Launcher 2</a:t>
          </a:r>
          <a:endParaRPr lang="en-US"/>
        </a:p>
      </dgm:t>
    </dgm:pt>
    <dgm:pt modelId="{67231D63-B05D-4161-956D-8B3EA4A6512D}" type="parTrans" cxnId="{7BEB6EE6-46DE-4EC6-AEAF-2284B63C014A}">
      <dgm:prSet/>
      <dgm:spPr/>
      <dgm:t>
        <a:bodyPr/>
        <a:lstStyle/>
        <a:p>
          <a:endParaRPr lang="en-US"/>
        </a:p>
      </dgm:t>
    </dgm:pt>
    <dgm:pt modelId="{1EAB4D32-2045-4BAD-9030-A84FE8D2ECC3}" type="sibTrans" cxnId="{7BEB6EE6-46DE-4EC6-AEAF-2284B63C014A}">
      <dgm:prSet/>
      <dgm:spPr/>
      <dgm:t>
        <a:bodyPr/>
        <a:lstStyle/>
        <a:p>
          <a:endParaRPr lang="en-US"/>
        </a:p>
      </dgm:t>
    </dgm:pt>
    <dgm:pt modelId="{DD55C77C-8150-49B4-8255-4D74506783DB}">
      <dgm:prSet/>
      <dgm:spPr/>
      <dgm:t>
        <a:bodyPr/>
        <a:lstStyle/>
        <a:p>
          <a:pPr rtl="0"/>
          <a:r>
            <a:rPr lang="en-US" dirty="0" smtClean="0"/>
            <a:t>ALASA</a:t>
          </a:r>
          <a:endParaRPr lang="en-US" dirty="0"/>
        </a:p>
      </dgm:t>
    </dgm:pt>
    <dgm:pt modelId="{82F3E193-37E8-4078-A300-6F014BA4076B}" type="parTrans" cxnId="{B0917074-DC89-4248-9AD0-129551B9E4A1}">
      <dgm:prSet/>
      <dgm:spPr/>
      <dgm:t>
        <a:bodyPr/>
        <a:lstStyle/>
        <a:p>
          <a:endParaRPr lang="en-US"/>
        </a:p>
      </dgm:t>
    </dgm:pt>
    <dgm:pt modelId="{12928A23-4E46-4DD9-B959-C824A76B5CA5}" type="sibTrans" cxnId="{B0917074-DC89-4248-9AD0-129551B9E4A1}">
      <dgm:prSet/>
      <dgm:spPr/>
      <dgm:t>
        <a:bodyPr/>
        <a:lstStyle/>
        <a:p>
          <a:endParaRPr lang="en-US"/>
        </a:p>
      </dgm:t>
    </dgm:pt>
    <dgm:pt modelId="{87CC4838-AF86-49FA-9D78-09682555E7E7}">
      <dgm:prSet/>
      <dgm:spPr/>
      <dgm:t>
        <a:bodyPr/>
        <a:lstStyle/>
        <a:p>
          <a:pPr rtl="0"/>
          <a:r>
            <a:rPr lang="en-US" dirty="0" smtClean="0"/>
            <a:t>Company folded</a:t>
          </a:r>
          <a:endParaRPr lang="en-US" dirty="0"/>
        </a:p>
      </dgm:t>
    </dgm:pt>
    <dgm:pt modelId="{273E9260-4FE4-49F4-96FB-9B1EE4943D1C}" type="parTrans" cxnId="{4E30E4B8-B26E-4D93-B275-EC0D9249958A}">
      <dgm:prSet/>
      <dgm:spPr/>
      <dgm:t>
        <a:bodyPr/>
        <a:lstStyle/>
        <a:p>
          <a:endParaRPr lang="en-US"/>
        </a:p>
      </dgm:t>
    </dgm:pt>
    <dgm:pt modelId="{074ADA28-848C-45E4-9D86-3DA8CA7D4ABD}" type="sibTrans" cxnId="{4E30E4B8-B26E-4D93-B275-EC0D9249958A}">
      <dgm:prSet/>
      <dgm:spPr/>
      <dgm:t>
        <a:bodyPr/>
        <a:lstStyle/>
        <a:p>
          <a:endParaRPr lang="en-US"/>
        </a:p>
      </dgm:t>
    </dgm:pt>
    <dgm:pt modelId="{78C964C0-9451-4991-8BBC-11034870D3B3}">
      <dgm:prSet/>
      <dgm:spPr/>
      <dgm:t>
        <a:bodyPr/>
        <a:lstStyle/>
        <a:p>
          <a:pPr rtl="0"/>
          <a:r>
            <a:rPr lang="en-US" dirty="0" smtClean="0"/>
            <a:t>Garvey Space </a:t>
          </a:r>
          <a:r>
            <a:rPr lang="en-US" dirty="0" smtClean="0"/>
            <a:t>Corporation (incorporated into Vector)</a:t>
          </a:r>
          <a:endParaRPr lang="en-US" dirty="0"/>
        </a:p>
      </dgm:t>
    </dgm:pt>
    <dgm:pt modelId="{EFD77EA0-0C67-4BCA-864C-5E026ACE8E59}" type="parTrans" cxnId="{CEA0504B-CFC4-454C-A3EF-68E3CBC371C4}">
      <dgm:prSet/>
      <dgm:spPr/>
      <dgm:t>
        <a:bodyPr/>
        <a:lstStyle/>
        <a:p>
          <a:endParaRPr lang="en-US"/>
        </a:p>
      </dgm:t>
    </dgm:pt>
    <dgm:pt modelId="{A3299F76-3F5E-4F1F-BE6D-983EAB11C27D}" type="sibTrans" cxnId="{CEA0504B-CFC4-454C-A3EF-68E3CBC371C4}">
      <dgm:prSet/>
      <dgm:spPr/>
      <dgm:t>
        <a:bodyPr/>
        <a:lstStyle/>
        <a:p>
          <a:endParaRPr lang="en-US"/>
        </a:p>
      </dgm:t>
    </dgm:pt>
    <dgm:pt modelId="{B61A6BD9-AD1A-4EB3-B54A-598D093DC09B}">
      <dgm:prSet/>
      <dgm:spPr/>
      <dgm:t>
        <a:bodyPr/>
        <a:lstStyle/>
        <a:p>
          <a:pPr rtl="0"/>
          <a:r>
            <a:rPr lang="en-US" smtClean="0"/>
            <a:t>Swiss Space Sytems</a:t>
          </a:r>
          <a:endParaRPr lang="en-US"/>
        </a:p>
      </dgm:t>
    </dgm:pt>
    <dgm:pt modelId="{4EEE682D-2BF1-4C74-B560-7C68C5E92471}" type="parTrans" cxnId="{C6A86273-8A5E-4F80-9717-C41305754C57}">
      <dgm:prSet/>
      <dgm:spPr/>
      <dgm:t>
        <a:bodyPr/>
        <a:lstStyle/>
        <a:p>
          <a:endParaRPr lang="en-US"/>
        </a:p>
      </dgm:t>
    </dgm:pt>
    <dgm:pt modelId="{E8838608-8C96-4A67-BA94-29213460D0C4}" type="sibTrans" cxnId="{C6A86273-8A5E-4F80-9717-C41305754C57}">
      <dgm:prSet/>
      <dgm:spPr/>
      <dgm:t>
        <a:bodyPr/>
        <a:lstStyle/>
        <a:p>
          <a:endParaRPr lang="en-US"/>
        </a:p>
      </dgm:t>
    </dgm:pt>
    <dgm:pt modelId="{8CFDAE49-96E5-42B1-82E4-B7D5744B7A4F}">
      <dgm:prSet/>
      <dgm:spPr/>
      <dgm:t>
        <a:bodyPr/>
        <a:lstStyle/>
        <a:p>
          <a:pPr rtl="0"/>
          <a:r>
            <a:rPr lang="en-US" dirty="0" smtClean="0"/>
            <a:t>Firefly (back as Firefly Aerospace)</a:t>
          </a:r>
          <a:endParaRPr lang="en-US" dirty="0"/>
        </a:p>
      </dgm:t>
    </dgm:pt>
    <dgm:pt modelId="{5794C34F-E82F-47D8-812F-3A91122C0165}" type="parTrans" cxnId="{26DC8C73-1B16-40CF-AA59-A0941741B218}">
      <dgm:prSet/>
      <dgm:spPr/>
      <dgm:t>
        <a:bodyPr/>
        <a:lstStyle/>
        <a:p>
          <a:endParaRPr lang="en-US"/>
        </a:p>
      </dgm:t>
    </dgm:pt>
    <dgm:pt modelId="{0DF4CDCB-3D37-4AF6-89F0-6EBD19F0B16E}" type="sibTrans" cxnId="{26DC8C73-1B16-40CF-AA59-A0941741B218}">
      <dgm:prSet/>
      <dgm:spPr/>
      <dgm:t>
        <a:bodyPr/>
        <a:lstStyle/>
        <a:p>
          <a:endParaRPr lang="en-US"/>
        </a:p>
      </dgm:t>
    </dgm:pt>
    <dgm:pt modelId="{3012DD45-D162-4690-B892-F693BF0B9CB2}">
      <dgm:prSet/>
      <dgm:spPr/>
      <dgm:t>
        <a:bodyPr/>
        <a:lstStyle/>
        <a:p>
          <a:pPr rtl="0"/>
          <a:r>
            <a:rPr lang="en-US" dirty="0" smtClean="0"/>
            <a:t>XCOR</a:t>
          </a:r>
          <a:endParaRPr lang="en-US" dirty="0"/>
        </a:p>
      </dgm:t>
    </dgm:pt>
    <dgm:pt modelId="{F1E0FA5E-B49D-4E61-A786-5F02FA5913DB}" type="parTrans" cxnId="{0CD4E16B-8642-492A-BB73-6A83F71957CB}">
      <dgm:prSet/>
      <dgm:spPr/>
      <dgm:t>
        <a:bodyPr/>
        <a:lstStyle/>
        <a:p>
          <a:endParaRPr lang="en-US"/>
        </a:p>
      </dgm:t>
    </dgm:pt>
    <dgm:pt modelId="{C38BA0AD-DD4A-426F-BB45-74FA056C5141}" type="sibTrans" cxnId="{0CD4E16B-8642-492A-BB73-6A83F71957CB}">
      <dgm:prSet/>
      <dgm:spPr/>
      <dgm:t>
        <a:bodyPr/>
        <a:lstStyle/>
        <a:p>
          <a:endParaRPr lang="en-US"/>
        </a:p>
      </dgm:t>
    </dgm:pt>
    <dgm:pt modelId="{687E3027-4BF9-48B6-B35F-40F1F7CC2253}">
      <dgm:prSet/>
      <dgm:spPr/>
      <dgm:t>
        <a:bodyPr/>
        <a:lstStyle/>
        <a:p>
          <a:pPr rtl="0"/>
          <a:r>
            <a:rPr lang="en-US" dirty="0" smtClean="0"/>
            <a:t>SOAR</a:t>
          </a:r>
          <a:endParaRPr lang="en-US" dirty="0"/>
        </a:p>
      </dgm:t>
    </dgm:pt>
    <dgm:pt modelId="{1957C66C-DB18-4798-817F-CC7F9B1D4210}" type="parTrans" cxnId="{03BDEF1B-2D9A-4FA1-9DAA-D6582590DFEF}">
      <dgm:prSet/>
      <dgm:spPr/>
    </dgm:pt>
    <dgm:pt modelId="{99CB7B7D-8929-4486-801C-ACB7595BA3E2}" type="sibTrans" cxnId="{03BDEF1B-2D9A-4FA1-9DAA-D6582590DFEF}">
      <dgm:prSet/>
      <dgm:spPr/>
    </dgm:pt>
    <dgm:pt modelId="{242A6AD8-785D-47C5-B975-5EE06477A608}">
      <dgm:prSet/>
      <dgm:spPr/>
      <dgm:t>
        <a:bodyPr/>
        <a:lstStyle/>
        <a:p>
          <a:pPr rtl="0"/>
          <a:r>
            <a:rPr lang="en-US" dirty="0" err="1" smtClean="0"/>
            <a:t>Spyder</a:t>
          </a:r>
          <a:endParaRPr lang="en-US" dirty="0"/>
        </a:p>
      </dgm:t>
    </dgm:pt>
    <dgm:pt modelId="{72BA7D5E-2883-4BE1-AC62-04E6DB3BE667}" type="parTrans" cxnId="{D34DBCC6-AD1F-4547-A9D4-0C21492E0981}">
      <dgm:prSet/>
      <dgm:spPr/>
    </dgm:pt>
    <dgm:pt modelId="{A6DD88C5-3F00-4490-BDD4-8335511E5090}" type="sibTrans" cxnId="{D34DBCC6-AD1F-4547-A9D4-0C21492E0981}">
      <dgm:prSet/>
      <dgm:spPr/>
    </dgm:pt>
    <dgm:pt modelId="{0EC1DD46-EE84-4EEE-BDEE-FADF66C5A834}" type="pres">
      <dgm:prSet presAssocID="{AA2ADC23-4C54-4962-AB4C-9D506AFFC7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EC64D-42B1-4840-BB15-C2D3DC695037}" type="pres">
      <dgm:prSet presAssocID="{5A500129-1DD9-4DA9-B876-03E32184DB78}" presName="comp" presStyleCnt="0"/>
      <dgm:spPr/>
    </dgm:pt>
    <dgm:pt modelId="{BD6C10D9-DB64-46BA-AD37-6403C8DFA53D}" type="pres">
      <dgm:prSet presAssocID="{5A500129-1DD9-4DA9-B876-03E32184DB78}" presName="box" presStyleLbl="node1" presStyleIdx="0" presStyleCnt="3"/>
      <dgm:spPr/>
      <dgm:t>
        <a:bodyPr/>
        <a:lstStyle/>
        <a:p>
          <a:endParaRPr lang="en-US"/>
        </a:p>
      </dgm:t>
    </dgm:pt>
    <dgm:pt modelId="{F5205B2D-ED5B-42B2-9F70-0641A2FCCDF0}" type="pres">
      <dgm:prSet presAssocID="{5A500129-1DD9-4DA9-B876-03E32184DB78}" presName="img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0C26CD-2861-4C86-8AB3-80A7DA4BB465}" type="pres">
      <dgm:prSet presAssocID="{5A500129-1DD9-4DA9-B876-03E32184DB7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3996C-8909-47AA-A081-22E2670BEF81}" type="pres">
      <dgm:prSet presAssocID="{81005655-3C6E-4628-97A3-CF2395237CC2}" presName="spacer" presStyleCnt="0"/>
      <dgm:spPr/>
    </dgm:pt>
    <dgm:pt modelId="{8F5CE065-5A64-4355-B2FD-FEA4F50A2E9B}" type="pres">
      <dgm:prSet presAssocID="{4CC98332-8AC9-4B90-944A-CD318A884E34}" presName="comp" presStyleCnt="0"/>
      <dgm:spPr/>
    </dgm:pt>
    <dgm:pt modelId="{D0E5B0D3-FA0A-49C6-A663-D08725B8B7F3}" type="pres">
      <dgm:prSet presAssocID="{4CC98332-8AC9-4B90-944A-CD318A884E34}" presName="box" presStyleLbl="node1" presStyleIdx="1" presStyleCnt="3"/>
      <dgm:spPr/>
      <dgm:t>
        <a:bodyPr/>
        <a:lstStyle/>
        <a:p>
          <a:endParaRPr lang="en-US"/>
        </a:p>
      </dgm:t>
    </dgm:pt>
    <dgm:pt modelId="{C765D9C1-44FF-4791-A3E8-5FB6D0A90D91}" type="pres">
      <dgm:prSet presAssocID="{4CC98332-8AC9-4B90-944A-CD318A884E34}" presName="img" presStyleLbl="fgImgPlac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618D773-AA26-4D93-90F2-BE8FC900FCDC}" type="pres">
      <dgm:prSet presAssocID="{4CC98332-8AC9-4B90-944A-CD318A884E3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64C82-6065-47AD-B331-359B1E8AF2B7}" type="pres">
      <dgm:prSet presAssocID="{5F7B533E-605B-4A02-862A-79D0B27A0C00}" presName="spacer" presStyleCnt="0"/>
      <dgm:spPr/>
    </dgm:pt>
    <dgm:pt modelId="{9D4632FC-B6BC-4893-9BDE-A86BFCC0ABD8}" type="pres">
      <dgm:prSet presAssocID="{87CC4838-AF86-49FA-9D78-09682555E7E7}" presName="comp" presStyleCnt="0"/>
      <dgm:spPr/>
    </dgm:pt>
    <dgm:pt modelId="{26092179-BCE1-415E-89CA-3CA08696BE76}" type="pres">
      <dgm:prSet presAssocID="{87CC4838-AF86-49FA-9D78-09682555E7E7}" presName="box" presStyleLbl="node1" presStyleIdx="2" presStyleCnt="3"/>
      <dgm:spPr/>
      <dgm:t>
        <a:bodyPr/>
        <a:lstStyle/>
        <a:p>
          <a:endParaRPr lang="en-US"/>
        </a:p>
      </dgm:t>
    </dgm:pt>
    <dgm:pt modelId="{D041DDCD-33B2-4984-84EC-6EE488BFBE1F}" type="pres">
      <dgm:prSet presAssocID="{87CC4838-AF86-49FA-9D78-09682555E7E7}" presName="img" presStyleLbl="fg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B06651-4FD6-4C8F-9B7D-DF1D61B3564C}" type="pres">
      <dgm:prSet presAssocID="{87CC4838-AF86-49FA-9D78-09682555E7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BC8DA-689A-4094-BA3A-DD928B0640A9}" type="presOf" srcId="{C14428B6-C6D7-4B21-AD95-BAEFBE291F62}" destId="{BD6C10D9-DB64-46BA-AD37-6403C8DFA53D}" srcOrd="0" destOrd="1" presId="urn:microsoft.com/office/officeart/2005/8/layout/vList4"/>
    <dgm:cxn modelId="{BC1C5B54-311A-4CAA-9D51-14FEC67FA0C0}" type="presOf" srcId="{AA2ADC23-4C54-4962-AB4C-9D506AFFC75B}" destId="{0EC1DD46-EE84-4EEE-BDEE-FADF66C5A834}" srcOrd="0" destOrd="0" presId="urn:microsoft.com/office/officeart/2005/8/layout/vList4"/>
    <dgm:cxn modelId="{9A0203EE-B8CC-4B3D-AD53-2F3318C9FEBC}" type="presOf" srcId="{8CFDAE49-96E5-42B1-82E4-B7D5744B7A4F}" destId="{26092179-BCE1-415E-89CA-3CA08696BE76}" srcOrd="0" destOrd="3" presId="urn:microsoft.com/office/officeart/2005/8/layout/vList4"/>
    <dgm:cxn modelId="{04D58A10-D5F1-4BED-9EE9-ED027725A0DF}" type="presOf" srcId="{3012DD45-D162-4690-B892-F693BF0B9CB2}" destId="{FFB06651-4FD6-4C8F-9B7D-DF1D61B3564C}" srcOrd="1" destOrd="4" presId="urn:microsoft.com/office/officeart/2005/8/layout/vList4"/>
    <dgm:cxn modelId="{A5CF134A-71F2-4C66-A654-756C3A4CB8A2}" type="presOf" srcId="{9BCF6CDA-D4DB-4D79-8AB8-DE2E09238BC4}" destId="{C618D773-AA26-4D93-90F2-BE8FC900FCDC}" srcOrd="1" destOrd="1" presId="urn:microsoft.com/office/officeart/2005/8/layout/vList4"/>
    <dgm:cxn modelId="{EA7AAF3C-004C-419B-8308-CA177C2703E2}" type="presOf" srcId="{4CC98332-8AC9-4B90-944A-CD318A884E34}" destId="{D0E5B0D3-FA0A-49C6-A663-D08725B8B7F3}" srcOrd="0" destOrd="0" presId="urn:microsoft.com/office/officeart/2005/8/layout/vList4"/>
    <dgm:cxn modelId="{E6B4F015-C642-4FCD-B724-B6AE311646A5}" srcId="{5A500129-1DD9-4DA9-B876-03E32184DB78}" destId="{3C3E4D3E-313D-4EB9-AD9F-1D2113CEB07C}" srcOrd="1" destOrd="0" parTransId="{0908DF2B-3156-4D5E-836F-5EAE103E0FFF}" sibTransId="{446E7D2A-F0CA-4253-98F7-FA36FF277F10}"/>
    <dgm:cxn modelId="{2CB04AD6-D4A0-4805-B5BC-518A85DE7131}" type="presOf" srcId="{3C3E4D3E-313D-4EB9-AD9F-1D2113CEB07C}" destId="{BD0C26CD-2861-4C86-8AB3-80A7DA4BB465}" srcOrd="1" destOrd="2" presId="urn:microsoft.com/office/officeart/2005/8/layout/vList4"/>
    <dgm:cxn modelId="{7BEB6EE6-46DE-4EC6-AEAF-2284B63C014A}" srcId="{4CC98332-8AC9-4B90-944A-CD318A884E34}" destId="{3E2D29CB-0193-4708-88A8-B55B1991AEEF}" srcOrd="1" destOrd="0" parTransId="{67231D63-B05D-4161-956D-8B3EA4A6512D}" sibTransId="{1EAB4D32-2045-4BAD-9030-A84FE8D2ECC3}"/>
    <dgm:cxn modelId="{D34DBCC6-AD1F-4547-A9D4-0C21492E0981}" srcId="{4CC98332-8AC9-4B90-944A-CD318A884E34}" destId="{242A6AD8-785D-47C5-B975-5EE06477A608}" srcOrd="3" destOrd="0" parTransId="{72BA7D5E-2883-4BE1-AC62-04E6DB3BE667}" sibTransId="{A6DD88C5-3F00-4490-BDD4-8335511E5090}"/>
    <dgm:cxn modelId="{C1D2161D-95A8-4787-8E0B-781E574BDFC4}" srcId="{4CC98332-8AC9-4B90-944A-CD318A884E34}" destId="{9BCF6CDA-D4DB-4D79-8AB8-DE2E09238BC4}" srcOrd="0" destOrd="0" parTransId="{F7A497C5-3A60-423F-AC41-8FC695797331}" sibTransId="{ECB4AD1F-43CA-4C16-90FF-9CF1BA37D552}"/>
    <dgm:cxn modelId="{DC301084-1C29-4452-A195-1D3007AEEBDC}" type="presOf" srcId="{5A500129-1DD9-4DA9-B876-03E32184DB78}" destId="{BD0C26CD-2861-4C86-8AB3-80A7DA4BB465}" srcOrd="1" destOrd="0" presId="urn:microsoft.com/office/officeart/2005/8/layout/vList4"/>
    <dgm:cxn modelId="{35023FC4-79B0-4939-98AC-17897EC6130C}" type="presOf" srcId="{3E2D29CB-0193-4708-88A8-B55B1991AEEF}" destId="{C618D773-AA26-4D93-90F2-BE8FC900FCDC}" srcOrd="1" destOrd="2" presId="urn:microsoft.com/office/officeart/2005/8/layout/vList4"/>
    <dgm:cxn modelId="{374827C1-4840-4A4D-8060-030CA2BFE496}" type="presOf" srcId="{3012DD45-D162-4690-B892-F693BF0B9CB2}" destId="{26092179-BCE1-415E-89CA-3CA08696BE76}" srcOrd="0" destOrd="4" presId="urn:microsoft.com/office/officeart/2005/8/layout/vList4"/>
    <dgm:cxn modelId="{34FE2F2D-67BD-4D61-870A-879144B898E9}" srcId="{AA2ADC23-4C54-4962-AB4C-9D506AFFC75B}" destId="{5A500129-1DD9-4DA9-B876-03E32184DB78}" srcOrd="0" destOrd="0" parTransId="{E0BE6260-9C7C-4DFE-AA94-A14FF1D0774C}" sibTransId="{81005655-3C6E-4628-97A3-CF2395237CC2}"/>
    <dgm:cxn modelId="{3C274778-3E26-4CA0-AD5A-59F03BDB3139}" type="presOf" srcId="{DD55C77C-8150-49B4-8255-4D74506783DB}" destId="{C618D773-AA26-4D93-90F2-BE8FC900FCDC}" srcOrd="1" destOrd="3" presId="urn:microsoft.com/office/officeart/2005/8/layout/vList4"/>
    <dgm:cxn modelId="{B0917074-DC89-4248-9AD0-129551B9E4A1}" srcId="{4CC98332-8AC9-4B90-944A-CD318A884E34}" destId="{DD55C77C-8150-49B4-8255-4D74506783DB}" srcOrd="2" destOrd="0" parTransId="{82F3E193-37E8-4078-A300-6F014BA4076B}" sibTransId="{12928A23-4E46-4DD9-B959-C824A76B5CA5}"/>
    <dgm:cxn modelId="{53709B8D-A9C9-409F-8829-9FD18DA885DC}" type="presOf" srcId="{4CC98332-8AC9-4B90-944A-CD318A884E34}" destId="{C618D773-AA26-4D93-90F2-BE8FC900FCDC}" srcOrd="1" destOrd="0" presId="urn:microsoft.com/office/officeart/2005/8/layout/vList4"/>
    <dgm:cxn modelId="{D1142757-C8C6-4978-8F5A-CBAAB42C6A10}" type="presOf" srcId="{78C964C0-9451-4991-8BBC-11034870D3B3}" destId="{26092179-BCE1-415E-89CA-3CA08696BE76}" srcOrd="0" destOrd="1" presId="urn:microsoft.com/office/officeart/2005/8/layout/vList4"/>
    <dgm:cxn modelId="{4E30E4B8-B26E-4D93-B275-EC0D9249958A}" srcId="{AA2ADC23-4C54-4962-AB4C-9D506AFFC75B}" destId="{87CC4838-AF86-49FA-9D78-09682555E7E7}" srcOrd="2" destOrd="0" parTransId="{273E9260-4FE4-49F4-96FB-9B1EE4943D1C}" sibTransId="{074ADA28-848C-45E4-9D86-3DA8CA7D4ABD}"/>
    <dgm:cxn modelId="{E36466D7-33DC-4DEF-97F7-C332BEF3720C}" type="presOf" srcId="{87CC4838-AF86-49FA-9D78-09682555E7E7}" destId="{FFB06651-4FD6-4C8F-9B7D-DF1D61B3564C}" srcOrd="1" destOrd="0" presId="urn:microsoft.com/office/officeart/2005/8/layout/vList4"/>
    <dgm:cxn modelId="{17FECABA-2C38-45A8-B5C9-172DF2021036}" type="presOf" srcId="{B61A6BD9-AD1A-4EB3-B54A-598D093DC09B}" destId="{26092179-BCE1-415E-89CA-3CA08696BE76}" srcOrd="0" destOrd="2" presId="urn:microsoft.com/office/officeart/2005/8/layout/vList4"/>
    <dgm:cxn modelId="{0CD4E16B-8642-492A-BB73-6A83F71957CB}" srcId="{87CC4838-AF86-49FA-9D78-09682555E7E7}" destId="{3012DD45-D162-4690-B892-F693BF0B9CB2}" srcOrd="3" destOrd="0" parTransId="{F1E0FA5E-B49D-4E61-A786-5F02FA5913DB}" sibTransId="{C38BA0AD-DD4A-426F-BB45-74FA056C5141}"/>
    <dgm:cxn modelId="{0521568D-A596-4E23-A87D-BF538F9DA984}" type="presOf" srcId="{9BCF6CDA-D4DB-4D79-8AB8-DE2E09238BC4}" destId="{D0E5B0D3-FA0A-49C6-A663-D08725B8B7F3}" srcOrd="0" destOrd="1" presId="urn:microsoft.com/office/officeart/2005/8/layout/vList4"/>
    <dgm:cxn modelId="{CEA0504B-CFC4-454C-A3EF-68E3CBC371C4}" srcId="{87CC4838-AF86-49FA-9D78-09682555E7E7}" destId="{78C964C0-9451-4991-8BBC-11034870D3B3}" srcOrd="0" destOrd="0" parTransId="{EFD77EA0-0C67-4BCA-864C-5E026ACE8E59}" sibTransId="{A3299F76-3F5E-4F1F-BE6D-983EAB11C27D}"/>
    <dgm:cxn modelId="{CAD5CB71-2A8A-4FD5-B4E7-C3A86508C962}" type="presOf" srcId="{DD55C77C-8150-49B4-8255-4D74506783DB}" destId="{D0E5B0D3-FA0A-49C6-A663-D08725B8B7F3}" srcOrd="0" destOrd="3" presId="urn:microsoft.com/office/officeart/2005/8/layout/vList4"/>
    <dgm:cxn modelId="{03BDEF1B-2D9A-4FA1-9DAA-D6582590DFEF}" srcId="{87CC4838-AF86-49FA-9D78-09682555E7E7}" destId="{687E3027-4BF9-48B6-B35F-40F1F7CC2253}" srcOrd="4" destOrd="0" parTransId="{1957C66C-DB18-4798-817F-CC7F9B1D4210}" sibTransId="{99CB7B7D-8929-4486-801C-ACB7595BA3E2}"/>
    <dgm:cxn modelId="{31C43F96-F51B-4E0A-BC2A-9F7CD651DD80}" type="presOf" srcId="{5A500129-1DD9-4DA9-B876-03E32184DB78}" destId="{BD6C10D9-DB64-46BA-AD37-6403C8DFA53D}" srcOrd="0" destOrd="0" presId="urn:microsoft.com/office/officeart/2005/8/layout/vList4"/>
    <dgm:cxn modelId="{F93D2D1B-240A-4B0C-B309-3247BAC97CFA}" type="presOf" srcId="{687E3027-4BF9-48B6-B35F-40F1F7CC2253}" destId="{26092179-BCE1-415E-89CA-3CA08696BE76}" srcOrd="0" destOrd="5" presId="urn:microsoft.com/office/officeart/2005/8/layout/vList4"/>
    <dgm:cxn modelId="{47126DCA-F967-4273-B3FB-74A2EFF88979}" type="presOf" srcId="{242A6AD8-785D-47C5-B975-5EE06477A608}" destId="{D0E5B0D3-FA0A-49C6-A663-D08725B8B7F3}" srcOrd="0" destOrd="4" presId="urn:microsoft.com/office/officeart/2005/8/layout/vList4"/>
    <dgm:cxn modelId="{DFCD6192-C761-422B-A8D3-8224FE8FC7BE}" type="presOf" srcId="{C14428B6-C6D7-4B21-AD95-BAEFBE291F62}" destId="{BD0C26CD-2861-4C86-8AB3-80A7DA4BB465}" srcOrd="1" destOrd="1" presId="urn:microsoft.com/office/officeart/2005/8/layout/vList4"/>
    <dgm:cxn modelId="{FD02ED5F-5B8E-40E8-8344-30998C65CB89}" srcId="{AA2ADC23-4C54-4962-AB4C-9D506AFFC75B}" destId="{4CC98332-8AC9-4B90-944A-CD318A884E34}" srcOrd="1" destOrd="0" parTransId="{1922E502-6348-4720-A363-F411D2D1B775}" sibTransId="{5F7B533E-605B-4A02-862A-79D0B27A0C00}"/>
    <dgm:cxn modelId="{303FB055-9AE5-486E-9FD8-4D6602077777}" type="presOf" srcId="{242A6AD8-785D-47C5-B975-5EE06477A608}" destId="{C618D773-AA26-4D93-90F2-BE8FC900FCDC}" srcOrd="1" destOrd="4" presId="urn:microsoft.com/office/officeart/2005/8/layout/vList4"/>
    <dgm:cxn modelId="{26DC8C73-1B16-40CF-AA59-A0941741B218}" srcId="{87CC4838-AF86-49FA-9D78-09682555E7E7}" destId="{8CFDAE49-96E5-42B1-82E4-B7D5744B7A4F}" srcOrd="2" destOrd="0" parTransId="{5794C34F-E82F-47D8-812F-3A91122C0165}" sibTransId="{0DF4CDCB-3D37-4AF6-89F0-6EBD19F0B16E}"/>
    <dgm:cxn modelId="{8F84D329-0528-4010-8DAB-94D80A7B3E30}" srcId="{5A500129-1DD9-4DA9-B876-03E32184DB78}" destId="{C14428B6-C6D7-4B21-AD95-BAEFBE291F62}" srcOrd="0" destOrd="0" parTransId="{2186C6E7-F554-4972-BD03-FA2D8C7BF4C9}" sibTransId="{F7659525-2D25-4E8B-BB26-AA0FB8D75568}"/>
    <dgm:cxn modelId="{47F1DFB6-E19D-4942-9B1E-FAC814DA6B80}" type="presOf" srcId="{3C3E4D3E-313D-4EB9-AD9F-1D2113CEB07C}" destId="{BD6C10D9-DB64-46BA-AD37-6403C8DFA53D}" srcOrd="0" destOrd="2" presId="urn:microsoft.com/office/officeart/2005/8/layout/vList4"/>
    <dgm:cxn modelId="{26349135-E6A6-4614-8153-52E260277209}" type="presOf" srcId="{87CC4838-AF86-49FA-9D78-09682555E7E7}" destId="{26092179-BCE1-415E-89CA-3CA08696BE76}" srcOrd="0" destOrd="0" presId="urn:microsoft.com/office/officeart/2005/8/layout/vList4"/>
    <dgm:cxn modelId="{C6A86273-8A5E-4F80-9717-C41305754C57}" srcId="{87CC4838-AF86-49FA-9D78-09682555E7E7}" destId="{B61A6BD9-AD1A-4EB3-B54A-598D093DC09B}" srcOrd="1" destOrd="0" parTransId="{4EEE682D-2BF1-4C74-B560-7C68C5E92471}" sibTransId="{E8838608-8C96-4A67-BA94-29213460D0C4}"/>
    <dgm:cxn modelId="{9996839D-7300-40FF-A552-D64AA71E70A4}" type="presOf" srcId="{8CFDAE49-96E5-42B1-82E4-B7D5744B7A4F}" destId="{FFB06651-4FD6-4C8F-9B7D-DF1D61B3564C}" srcOrd="1" destOrd="3" presId="urn:microsoft.com/office/officeart/2005/8/layout/vList4"/>
    <dgm:cxn modelId="{8DEC98BE-521E-4391-BC35-BEFA577DF5F6}" type="presOf" srcId="{3E2D29CB-0193-4708-88A8-B55B1991AEEF}" destId="{D0E5B0D3-FA0A-49C6-A663-D08725B8B7F3}" srcOrd="0" destOrd="2" presId="urn:microsoft.com/office/officeart/2005/8/layout/vList4"/>
    <dgm:cxn modelId="{3EBA3E3B-8F46-4803-ADC6-BC85A608A076}" type="presOf" srcId="{687E3027-4BF9-48B6-B35F-40F1F7CC2253}" destId="{FFB06651-4FD6-4C8F-9B7D-DF1D61B3564C}" srcOrd="1" destOrd="5" presId="urn:microsoft.com/office/officeart/2005/8/layout/vList4"/>
    <dgm:cxn modelId="{CCA4D795-D257-4DAB-AC53-980E94FEAEC7}" type="presOf" srcId="{B61A6BD9-AD1A-4EB3-B54A-598D093DC09B}" destId="{FFB06651-4FD6-4C8F-9B7D-DF1D61B3564C}" srcOrd="1" destOrd="2" presId="urn:microsoft.com/office/officeart/2005/8/layout/vList4"/>
    <dgm:cxn modelId="{D5198708-DC59-4095-825B-3E1754760F85}" type="presOf" srcId="{78C964C0-9451-4991-8BBC-11034870D3B3}" destId="{FFB06651-4FD6-4C8F-9B7D-DF1D61B3564C}" srcOrd="1" destOrd="1" presId="urn:microsoft.com/office/officeart/2005/8/layout/vList4"/>
    <dgm:cxn modelId="{B80A07AD-B9AB-4F99-9DCF-7AE04A72CE67}" type="presParOf" srcId="{0EC1DD46-EE84-4EEE-BDEE-FADF66C5A834}" destId="{22AEC64D-42B1-4840-BB15-C2D3DC695037}" srcOrd="0" destOrd="0" presId="urn:microsoft.com/office/officeart/2005/8/layout/vList4"/>
    <dgm:cxn modelId="{BF01707B-FFB5-46DB-AC18-A793FDAE48B0}" type="presParOf" srcId="{22AEC64D-42B1-4840-BB15-C2D3DC695037}" destId="{BD6C10D9-DB64-46BA-AD37-6403C8DFA53D}" srcOrd="0" destOrd="0" presId="urn:microsoft.com/office/officeart/2005/8/layout/vList4"/>
    <dgm:cxn modelId="{509441CC-56A3-4712-9474-35BB5C3C8D9F}" type="presParOf" srcId="{22AEC64D-42B1-4840-BB15-C2D3DC695037}" destId="{F5205B2D-ED5B-42B2-9F70-0641A2FCCDF0}" srcOrd="1" destOrd="0" presId="urn:microsoft.com/office/officeart/2005/8/layout/vList4"/>
    <dgm:cxn modelId="{66549F46-1B16-4401-A9BB-F54AADAB8C13}" type="presParOf" srcId="{22AEC64D-42B1-4840-BB15-C2D3DC695037}" destId="{BD0C26CD-2861-4C86-8AB3-80A7DA4BB465}" srcOrd="2" destOrd="0" presId="urn:microsoft.com/office/officeart/2005/8/layout/vList4"/>
    <dgm:cxn modelId="{D8DEB57D-C9AC-49D1-BA6F-F4712950EAA2}" type="presParOf" srcId="{0EC1DD46-EE84-4EEE-BDEE-FADF66C5A834}" destId="{18B3996C-8909-47AA-A081-22E2670BEF81}" srcOrd="1" destOrd="0" presId="urn:microsoft.com/office/officeart/2005/8/layout/vList4"/>
    <dgm:cxn modelId="{39C3FEAB-AF11-45D4-BBB1-34C02AE65C67}" type="presParOf" srcId="{0EC1DD46-EE84-4EEE-BDEE-FADF66C5A834}" destId="{8F5CE065-5A64-4355-B2FD-FEA4F50A2E9B}" srcOrd="2" destOrd="0" presId="urn:microsoft.com/office/officeart/2005/8/layout/vList4"/>
    <dgm:cxn modelId="{E1F190CA-6A4D-47A0-9851-DB42253324EF}" type="presParOf" srcId="{8F5CE065-5A64-4355-B2FD-FEA4F50A2E9B}" destId="{D0E5B0D3-FA0A-49C6-A663-D08725B8B7F3}" srcOrd="0" destOrd="0" presId="urn:microsoft.com/office/officeart/2005/8/layout/vList4"/>
    <dgm:cxn modelId="{F38DEADA-B8B0-426A-927F-8800B7817367}" type="presParOf" srcId="{8F5CE065-5A64-4355-B2FD-FEA4F50A2E9B}" destId="{C765D9C1-44FF-4791-A3E8-5FB6D0A90D91}" srcOrd="1" destOrd="0" presId="urn:microsoft.com/office/officeart/2005/8/layout/vList4"/>
    <dgm:cxn modelId="{A3EFFFF8-C99A-40BC-A76E-8AC2D9B4B842}" type="presParOf" srcId="{8F5CE065-5A64-4355-B2FD-FEA4F50A2E9B}" destId="{C618D773-AA26-4D93-90F2-BE8FC900FCDC}" srcOrd="2" destOrd="0" presId="urn:microsoft.com/office/officeart/2005/8/layout/vList4"/>
    <dgm:cxn modelId="{CDE2641D-ED67-4709-8868-3429B08868CE}" type="presParOf" srcId="{0EC1DD46-EE84-4EEE-BDEE-FADF66C5A834}" destId="{F0164C82-6065-47AD-B331-359B1E8AF2B7}" srcOrd="3" destOrd="0" presId="urn:microsoft.com/office/officeart/2005/8/layout/vList4"/>
    <dgm:cxn modelId="{2BC56E21-D217-450B-B3DB-1EC43C9F3528}" type="presParOf" srcId="{0EC1DD46-EE84-4EEE-BDEE-FADF66C5A834}" destId="{9D4632FC-B6BC-4893-9BDE-A86BFCC0ABD8}" srcOrd="4" destOrd="0" presId="urn:microsoft.com/office/officeart/2005/8/layout/vList4"/>
    <dgm:cxn modelId="{046912D1-B913-4917-A900-9CB40A024FCF}" type="presParOf" srcId="{9D4632FC-B6BC-4893-9BDE-A86BFCC0ABD8}" destId="{26092179-BCE1-415E-89CA-3CA08696BE76}" srcOrd="0" destOrd="0" presId="urn:microsoft.com/office/officeart/2005/8/layout/vList4"/>
    <dgm:cxn modelId="{20D4AA19-C711-4486-B203-23399F42E468}" type="presParOf" srcId="{9D4632FC-B6BC-4893-9BDE-A86BFCC0ABD8}" destId="{D041DDCD-33B2-4984-84EC-6EE488BFBE1F}" srcOrd="1" destOrd="0" presId="urn:microsoft.com/office/officeart/2005/8/layout/vList4"/>
    <dgm:cxn modelId="{2949B22A-AB0E-4C3E-A18B-BCC5965574BF}" type="presParOf" srcId="{9D4632FC-B6BC-4893-9BDE-A86BFCC0ABD8}" destId="{FFB06651-4FD6-4C8F-9B7D-DF1D61B356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E4525-3F71-4323-9533-694FCD2501CF}">
      <dsp:nvSpPr>
        <dsp:cNvPr id="0" name=""/>
        <dsp:cNvSpPr/>
      </dsp:nvSpPr>
      <dsp:spPr>
        <a:xfrm>
          <a:off x="1936" y="0"/>
          <a:ext cx="2029810" cy="461432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New Players Include …</a:t>
          </a:r>
          <a:endParaRPr lang="en-US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ISRO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Cloud IX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Skyora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LEO Launcher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Orbex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And </a:t>
          </a:r>
          <a:r>
            <a:rPr lang="en-US" sz="1600" kern="1200" dirty="0" smtClean="0"/>
            <a:t>many </a:t>
          </a:r>
          <a:r>
            <a:rPr lang="en-US" sz="1600" kern="1200" dirty="0" smtClean="0"/>
            <a:t>more</a:t>
          </a:r>
          <a:endParaRPr lang="en-US" sz="1600" kern="1200" dirty="0"/>
        </a:p>
      </dsp:txBody>
      <dsp:txXfrm>
        <a:off x="1936" y="1845731"/>
        <a:ext cx="2029810" cy="1845731"/>
      </dsp:txXfrm>
    </dsp:sp>
    <dsp:sp modelId="{FF6B4250-A18C-405D-9F39-B3627A1538DD}">
      <dsp:nvSpPr>
        <dsp:cNvPr id="0" name=""/>
        <dsp:cNvSpPr/>
      </dsp:nvSpPr>
      <dsp:spPr>
        <a:xfrm>
          <a:off x="248556" y="276859"/>
          <a:ext cx="1536571" cy="1536571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86AE0-A83A-4A11-9152-59A1897A6A3D}">
      <dsp:nvSpPr>
        <dsp:cNvPr id="0" name=""/>
        <dsp:cNvSpPr/>
      </dsp:nvSpPr>
      <dsp:spPr>
        <a:xfrm>
          <a:off x="2092641" y="0"/>
          <a:ext cx="2029810" cy="461432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00500"/>
            <a:satOff val="-16420"/>
            <a:lumOff val="121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Orbital Launches</a:t>
          </a:r>
          <a:endParaRPr 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Kuaizhou-1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Kaituozhe-2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Electron (partial success)</a:t>
          </a:r>
          <a:endParaRPr lang="en-US" sz="1600" kern="1200" dirty="0"/>
        </a:p>
      </dsp:txBody>
      <dsp:txXfrm>
        <a:off x="2092641" y="1845731"/>
        <a:ext cx="2029810" cy="1845731"/>
      </dsp:txXfrm>
    </dsp:sp>
    <dsp:sp modelId="{E0B8E462-4213-4A48-AF1B-A5C0E02C0519}">
      <dsp:nvSpPr>
        <dsp:cNvPr id="0" name=""/>
        <dsp:cNvSpPr/>
      </dsp:nvSpPr>
      <dsp:spPr>
        <a:xfrm>
          <a:off x="2339261" y="276859"/>
          <a:ext cx="1536571" cy="1536571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7DA41-31F3-4D2F-BBE7-075AB1BF69BE}">
      <dsp:nvSpPr>
        <dsp:cNvPr id="0" name=""/>
        <dsp:cNvSpPr/>
      </dsp:nvSpPr>
      <dsp:spPr>
        <a:xfrm>
          <a:off x="4183347" y="0"/>
          <a:ext cx="2029810" cy="461432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01001"/>
            <a:satOff val="-32841"/>
            <a:lumOff val="242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Suborbital Flight Tests</a:t>
          </a:r>
          <a:endParaRPr 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Vector-R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Bloostar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RocketStar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Pipeline2Space</a:t>
          </a:r>
          <a:endParaRPr lang="en-US" sz="1600" kern="1200" dirty="0"/>
        </a:p>
      </dsp:txBody>
      <dsp:txXfrm>
        <a:off x="4183347" y="1845731"/>
        <a:ext cx="2029810" cy="1845731"/>
      </dsp:txXfrm>
    </dsp:sp>
    <dsp:sp modelId="{7A41924F-85C9-45C3-9DB2-273849D53AEA}">
      <dsp:nvSpPr>
        <dsp:cNvPr id="0" name=""/>
        <dsp:cNvSpPr/>
      </dsp:nvSpPr>
      <dsp:spPr>
        <a:xfrm>
          <a:off x="4429966" y="276859"/>
          <a:ext cx="1536571" cy="1536571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585E1-0546-43AB-8A13-CEA6683236D8}">
      <dsp:nvSpPr>
        <dsp:cNvPr id="0" name=""/>
        <dsp:cNvSpPr/>
      </dsp:nvSpPr>
      <dsp:spPr>
        <a:xfrm>
          <a:off x="6274052" y="0"/>
          <a:ext cx="2029810" cy="461432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601501"/>
            <a:satOff val="-49261"/>
            <a:lumOff val="363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Significant General Press Coverage</a:t>
          </a:r>
          <a:endParaRPr 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Motley Fool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The Economist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Forbes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Wired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Ars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Technica</a:t>
          </a:r>
          <a:endParaRPr lang="en-US" sz="1600" kern="1200" dirty="0"/>
        </a:p>
      </dsp:txBody>
      <dsp:txXfrm>
        <a:off x="6274052" y="1845731"/>
        <a:ext cx="2029810" cy="1845731"/>
      </dsp:txXfrm>
    </dsp:sp>
    <dsp:sp modelId="{C2997C2C-7A03-4060-A299-01F607293258}">
      <dsp:nvSpPr>
        <dsp:cNvPr id="0" name=""/>
        <dsp:cNvSpPr/>
      </dsp:nvSpPr>
      <dsp:spPr>
        <a:xfrm>
          <a:off x="6520672" y="276859"/>
          <a:ext cx="1536571" cy="1536571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7A697-04E2-42B0-B827-AD7592F80668}">
      <dsp:nvSpPr>
        <dsp:cNvPr id="0" name=""/>
        <dsp:cNvSpPr/>
      </dsp:nvSpPr>
      <dsp:spPr>
        <a:xfrm>
          <a:off x="332232" y="3691463"/>
          <a:ext cx="7641336" cy="692149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C10D9-DB64-46BA-AD37-6403C8DFA53D}">
      <dsp:nvSpPr>
        <dsp:cNvPr id="0" name=""/>
        <dsp:cNvSpPr/>
      </dsp:nvSpPr>
      <dsp:spPr>
        <a:xfrm>
          <a:off x="0" y="0"/>
          <a:ext cx="8305800" cy="144197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Program Ending Failures</a:t>
          </a:r>
          <a:endParaRPr lang="en-US" sz="16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Super Strypi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SS-520-4</a:t>
          </a:r>
          <a:endParaRPr lang="en-US" sz="1200" kern="1200" dirty="0"/>
        </a:p>
      </dsp:txBody>
      <dsp:txXfrm>
        <a:off x="1805357" y="0"/>
        <a:ext cx="6500442" cy="1441977"/>
      </dsp:txXfrm>
    </dsp:sp>
    <dsp:sp modelId="{F5205B2D-ED5B-42B2-9F70-0641A2FCCDF0}">
      <dsp:nvSpPr>
        <dsp:cNvPr id="0" name=""/>
        <dsp:cNvSpPr/>
      </dsp:nvSpPr>
      <dsp:spPr>
        <a:xfrm>
          <a:off x="144197" y="144197"/>
          <a:ext cx="1661160" cy="11535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5B0D3-FA0A-49C6-A663-D08725B8B7F3}">
      <dsp:nvSpPr>
        <dsp:cNvPr id="0" name=""/>
        <dsp:cNvSpPr/>
      </dsp:nvSpPr>
      <dsp:spPr>
        <a:xfrm>
          <a:off x="0" y="1586175"/>
          <a:ext cx="8305800" cy="144197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469507"/>
            <a:satOff val="-35481"/>
            <a:lumOff val="366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Programs Canceled</a:t>
          </a:r>
          <a:endParaRPr lang="en-US" sz="16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SALVO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Go Launcher 2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ALASA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Spyder</a:t>
          </a:r>
          <a:endParaRPr lang="en-US" sz="1200" kern="1200" dirty="0"/>
        </a:p>
      </dsp:txBody>
      <dsp:txXfrm>
        <a:off x="1805357" y="1586175"/>
        <a:ext cx="6500442" cy="1441977"/>
      </dsp:txXfrm>
    </dsp:sp>
    <dsp:sp modelId="{C765D9C1-44FF-4791-A3E8-5FB6D0A90D91}">
      <dsp:nvSpPr>
        <dsp:cNvPr id="0" name=""/>
        <dsp:cNvSpPr/>
      </dsp:nvSpPr>
      <dsp:spPr>
        <a:xfrm>
          <a:off x="144197" y="1730373"/>
          <a:ext cx="1661160" cy="11535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92179-BCE1-415E-89CA-3CA08696BE76}">
      <dsp:nvSpPr>
        <dsp:cNvPr id="0" name=""/>
        <dsp:cNvSpPr/>
      </dsp:nvSpPr>
      <dsp:spPr>
        <a:xfrm>
          <a:off x="0" y="3172351"/>
          <a:ext cx="8305800" cy="144197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469507"/>
            <a:satOff val="-35481"/>
            <a:lumOff val="366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Company folded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Garvey Space </a:t>
          </a:r>
          <a:r>
            <a:rPr lang="en-US" sz="1200" kern="1200" dirty="0" smtClean="0"/>
            <a:t>Corporation (incorporated into Vector)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Swiss Space Sytems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Firefly (back as Firefly Aerospace)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XCOR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SOAR</a:t>
          </a:r>
          <a:endParaRPr lang="en-US" sz="1200" kern="1200" dirty="0"/>
        </a:p>
      </dsp:txBody>
      <dsp:txXfrm>
        <a:off x="1805357" y="3172351"/>
        <a:ext cx="6500442" cy="1441977"/>
      </dsp:txXfrm>
    </dsp:sp>
    <dsp:sp modelId="{D041DDCD-33B2-4984-84EC-6EE488BFBE1F}">
      <dsp:nvSpPr>
        <dsp:cNvPr id="0" name=""/>
        <dsp:cNvSpPr/>
      </dsp:nvSpPr>
      <dsp:spPr>
        <a:xfrm>
          <a:off x="144197" y="3316548"/>
          <a:ext cx="1661160" cy="11535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93D91-1F99-45B7-AD9A-87E94D1871EC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43EBD-1969-4815-903E-191355A07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3EBD-1969-4815-903E-191355A072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3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value judgment on viability or credibility.  2010</a:t>
            </a:r>
            <a:r>
              <a:rPr lang="en-US" baseline="0" dirty="0" smtClean="0"/>
              <a:t> date used as proxy to determine whether they are still active.  May not be overly public due to funding, confidentiality, etc. </a:t>
            </a:r>
            <a:r>
              <a:rPr lang="en-US" dirty="0" smtClean="0"/>
              <a:t>Do not include Iranian or Israeli launch vehicles.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3EBD-1969-4815-903E-191355A072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3EBD-1969-4815-903E-191355A072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7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3EBD-1969-4815-903E-191355A072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9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43EBD-1969-4815-903E-191355A072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066801"/>
          </a:xfrm>
          <a:effectLst/>
        </p:spPr>
        <p:txBody>
          <a:bodyPr anchor="t">
            <a:normAutofit/>
          </a:bodyPr>
          <a:lstStyle>
            <a:lvl1pPr algn="l">
              <a:defRPr lang="en-US" sz="3000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71800"/>
            <a:ext cx="7772400" cy="685800"/>
          </a:xfrm>
        </p:spPr>
        <p:txBody>
          <a:bodyPr rIns="0">
            <a:norm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</a:t>
            </a:r>
          </a:p>
          <a:p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886200"/>
            <a:ext cx="7772400" cy="6858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1" name="Picture 10" descr="OrbitalATK_FINAL_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"/>
            <a:ext cx="2971800" cy="1097511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0" y="5053038"/>
            <a:ext cx="9144000" cy="1116577"/>
            <a:chOff x="1651000" y="5053038"/>
            <a:chExt cx="9144000" cy="111657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651000" y="5053038"/>
              <a:ext cx="9144000" cy="111657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1651000" y="5056093"/>
              <a:ext cx="9144000" cy="0"/>
            </a:xfrm>
            <a:prstGeom prst="line">
              <a:avLst/>
            </a:prstGeom>
            <a:ln w="44450">
              <a:solidFill>
                <a:srgbClr val="006D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651000" y="6158727"/>
              <a:ext cx="9144000" cy="0"/>
            </a:xfrm>
            <a:prstGeom prst="line">
              <a:avLst/>
            </a:prstGeom>
            <a:ln w="44450">
              <a:solidFill>
                <a:srgbClr val="006D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filmstrip-Nov2014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000" y="5143994"/>
              <a:ext cx="9144000" cy="92354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6871"/>
            <a:ext cx="8305800" cy="4614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6873"/>
            <a:ext cx="4038600" cy="4614328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76873"/>
            <a:ext cx="4038600" cy="4614328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867400" cy="7620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76871"/>
            <a:ext cx="8305800" cy="461432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" y="6534505"/>
            <a:ext cx="2362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6050" y="6534505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BCEC27-BF7D-40E1-93E0-81EF328771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79248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58200" y="914400"/>
            <a:ext cx="6858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rbitalATK_FINAL_rgb.a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287947" cy="84495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17783" y="6587249"/>
            <a:ext cx="1832233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by Orbital ATK,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 typeface="Wingdings 2" pitchFamily="18" charset="2"/>
        <a:buChar char="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7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Times New Roman" pitchFamily="18" charset="0"/>
        <a:buChar char="−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112000"/>
        <a:buFont typeface="Verdana" pitchFamily="34" charset="0"/>
        <a:buChar char="◦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arren.Frick@orbitalatk.com" TargetMode="External"/><Relationship Id="rId2" Type="http://schemas.openxmlformats.org/officeDocument/2006/relationships/hyperlink" Target="mailto:Carlos.Niederstrasser@orbitalatk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7" Type="http://schemas.openxmlformats.org/officeDocument/2006/relationships/image" Target="../media/image7.emf"/><Relationship Id="rId12" Type="http://schemas.openxmlformats.org/officeDocument/2006/relationships/image" Target="../media/image12.jpeg"/><Relationship Id="rId17" Type="http://schemas.openxmlformats.org/officeDocument/2006/relationships/image" Target="../media/image17.emf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24" Type="http://schemas.openxmlformats.org/officeDocument/2006/relationships/image" Target="../media/image24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10" Type="http://schemas.openxmlformats.org/officeDocument/2006/relationships/image" Target="../media/image10.jpeg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png"/><Relationship Id="rId2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Launch Vehicles</a:t>
            </a:r>
            <a:br>
              <a:rPr lang="en-US" dirty="0" smtClean="0"/>
            </a:br>
            <a:r>
              <a:rPr lang="en-US" dirty="0" smtClean="0"/>
              <a:t>A 2017 State of the Industry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Carlos Niederstrasser	@rocketscient1st</a:t>
            </a:r>
          </a:p>
          <a:p>
            <a:r>
              <a:rPr lang="en-US" dirty="0" smtClean="0"/>
              <a:t>Warren Frick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7 January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886199"/>
            <a:ext cx="39763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Orbital ATK, Inc.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474711"/>
            <a:ext cx="8077200" cy="40011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Corrections, additions, and comments are </a:t>
            </a:r>
            <a:r>
              <a:rPr lang="en-US" sz="2000" b="1" i="1" dirty="0" smtClean="0">
                <a:solidFill>
                  <a:srgbClr val="FFFF00"/>
                </a:solidFill>
              </a:rPr>
              <a:t>welcomed</a:t>
            </a:r>
            <a:r>
              <a:rPr lang="en-US" sz="2000" b="1" i="1" dirty="0" smtClean="0"/>
              <a:t> and </a:t>
            </a:r>
            <a:r>
              <a:rPr lang="en-US" sz="2000" b="1" i="1" dirty="0" smtClean="0">
                <a:solidFill>
                  <a:srgbClr val="FFFF00"/>
                </a:solidFill>
              </a:rPr>
              <a:t>encouraged</a:t>
            </a:r>
            <a:r>
              <a:rPr lang="en-US" sz="2000" b="1" i="1" dirty="0" smtClean="0"/>
              <a:t>!</a:t>
            </a:r>
            <a:endParaRPr lang="en-US" sz="20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071883"/>
              </p:ext>
            </p:extLst>
          </p:nvPr>
        </p:nvGraphicFramePr>
        <p:xfrm>
          <a:off x="381000" y="1203953"/>
          <a:ext cx="8366760" cy="4762506"/>
        </p:xfrm>
        <a:graphic>
          <a:graphicData uri="http://schemas.openxmlformats.org/drawingml/2006/table">
            <a:tbl>
              <a:tblPr/>
              <a:tblGrid>
                <a:gridCol w="1990048"/>
                <a:gridCol w="6376712"/>
              </a:tblGrid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Organization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Funding 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Aphelion Orbitals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Angel investors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ARCA Space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Individual private investors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Bagaveev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Tim Draper, Adam Draper, DCVC, New Gen Silicon Valley Partners, Wei Guo, Data Coolective, Sand Hill Angels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Celestia Aerospace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One signed up customer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CubeCab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Biz Plan Competition, Self funded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Gilmour Space Technologies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Blackbird Ventures, 500 Startups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Interorbital Systems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Self, Presales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LandSpace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Angel Investors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 Industrial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Sergei Burkatovsky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One Space Technology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Legend Holdings, HIT Robot Group at Harbin Institute of Technology, Chun Xiao Capital, Land Stone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Orbex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High-Tech Gründerfonds, private investors, the UK Space Agency and the European Commission Horizon 2020 programme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PLD Space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Spanish government, EC, Caixa Capital Risc, Gobierno de Aragon, GMV, ESA, Gonzalo de la Pena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Rocket Lab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NZ Gov, Kholsa, VBP, K1W1, LM, Promus Ventures, Bessemer, Data Collective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Rocketcrafters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State of Florida, DARPA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Stratolaunch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Paul Allen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VALT Enterprises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Office of Naval Research, Mainte Space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Vector Space Systems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Seed Angels, NASA, DARPA, Space Angels, Sequoia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Virgin Orbit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Virgin Group; Aabar Investments; Sauid Arabia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zero2infinity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 sales, Investors,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Caixa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Vehicle Individual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crowd of small launch vehicle incorporate a wide spectrum of propellants, launch methods, and other unique attributes that are designed to provide that winning edge over competitors.  In the following summaries, we attempt to outline </a:t>
            </a:r>
            <a:r>
              <a:rPr lang="en-US" dirty="0" smtClean="0"/>
              <a:t>some of unique </a:t>
            </a:r>
            <a:r>
              <a:rPr lang="en-US" dirty="0" smtClean="0"/>
              <a:t>attributes </a:t>
            </a:r>
            <a:r>
              <a:rPr lang="en-US" dirty="0" smtClean="0"/>
              <a:t>various vehicles</a:t>
            </a:r>
          </a:p>
          <a:p>
            <a:r>
              <a:rPr lang="en-US" i="1" dirty="0" smtClean="0"/>
              <a:t>Note: Not all vehicles are shown.  No specific criteria were used for inclusion in the next few slides.  Goal is to illustrate wide variety of new approaches.</a:t>
            </a:r>
            <a:endParaRPr lang="en-US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CubeSat Launchers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156055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0" y="304800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Courtesy of Wikipedia</a:t>
            </a:r>
            <a:endParaRPr lang="en-US" sz="800" dirty="0"/>
          </a:p>
        </p:txBody>
      </p:sp>
      <p:pic>
        <p:nvPicPr>
          <p:cNvPr id="8195" name="Picture 3" descr="https://pbs.twimg.com/media/CJ3-XDCXAAEAT2D.jpg"/>
          <p:cNvPicPr>
            <a:picLocks noChangeAspect="1" noChangeArrowheads="1"/>
          </p:cNvPicPr>
          <p:nvPr/>
        </p:nvPicPr>
        <p:blipFill>
          <a:blip r:embed="rId3" cstate="print"/>
          <a:srcRect l="18474" t="17668" r="31956" b="23417"/>
          <a:stretch>
            <a:fillRect/>
          </a:stretch>
        </p:blipFill>
        <p:spPr bwMode="auto">
          <a:xfrm>
            <a:off x="533400" y="1143000"/>
            <a:ext cx="1003442" cy="2118375"/>
          </a:xfrm>
          <a:prstGeom prst="rect">
            <a:avLst/>
          </a:prstGeom>
          <a:noFill/>
        </p:spPr>
      </p:pic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5715000" cy="838199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Devon Two </a:t>
            </a:r>
            <a:r>
              <a:rPr lang="en-US" sz="1600" dirty="0" smtClean="0"/>
              <a:t>is a fully reusable ground launched hydrogen peroxide LOX vehicle with 3U capabilities from Tranquility Aerospace</a:t>
            </a:r>
          </a:p>
          <a:p>
            <a:pPr lvl="1"/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276600"/>
            <a:ext cx="9941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Devon Zero Vehicle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4419600"/>
            <a:ext cx="1295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Cab-3A</a:t>
            </a:r>
            <a:endParaRPr lang="en-US" sz="800" dirty="0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3048000" y="2971800"/>
            <a:ext cx="4724400" cy="838199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Cab-3A </a:t>
            </a:r>
            <a:r>
              <a:rPr lang="en-US" sz="1600" dirty="0" smtClean="0"/>
              <a:t>is an F-104 </a:t>
            </a:r>
            <a:r>
              <a:rPr lang="en-US" sz="1600" dirty="0" err="1" smtClean="0"/>
              <a:t>Starfighter</a:t>
            </a:r>
            <a:r>
              <a:rPr lang="en-US" sz="1600" dirty="0" smtClean="0"/>
              <a:t> air-launched vehicle with 3U capabilities from </a:t>
            </a:r>
            <a:r>
              <a:rPr lang="en-US" sz="1600" dirty="0" err="1" smtClean="0"/>
              <a:t>CubeCab</a:t>
            </a:r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18" name="Content Placeholder 8"/>
          <p:cNvSpPr>
            <a:spLocks noGrp="1"/>
          </p:cNvSpPr>
          <p:nvPr>
            <p:ph sz="half" idx="1"/>
          </p:nvPr>
        </p:nvSpPr>
        <p:spPr>
          <a:xfrm>
            <a:off x="1641812" y="3537763"/>
            <a:ext cx="5383053" cy="1066800"/>
          </a:xfrm>
        </p:spPr>
        <p:txBody>
          <a:bodyPr>
            <a:normAutofit/>
          </a:bodyPr>
          <a:lstStyle/>
          <a:p>
            <a:r>
              <a:rPr lang="en-US" sz="1600" b="1" i="1" dirty="0"/>
              <a:t>NEPTUNE </a:t>
            </a:r>
            <a:r>
              <a:rPr lang="en-US" sz="1600" b="1" i="1" dirty="0" smtClean="0"/>
              <a:t>N1</a:t>
            </a:r>
            <a:r>
              <a:rPr lang="en-US" sz="1600" dirty="0" smtClean="0"/>
              <a:t> </a:t>
            </a:r>
            <a:r>
              <a:rPr lang="en-US" sz="1600" dirty="0"/>
              <a:t>is a multi-stage pressure fed turpentine ground launched vehicle with </a:t>
            </a:r>
            <a:r>
              <a:rPr lang="en-US" sz="1600" dirty="0" smtClean="0"/>
              <a:t>single common core </a:t>
            </a:r>
            <a:r>
              <a:rPr lang="en-US" sz="1600" dirty="0"/>
              <a:t>using white fuming nitic acid oxidizer with </a:t>
            </a:r>
            <a:r>
              <a:rPr lang="en-US" sz="1600" dirty="0" smtClean="0"/>
              <a:t>6 </a:t>
            </a:r>
            <a:r>
              <a:rPr lang="en-US" sz="1600" dirty="0"/>
              <a:t>kg capabilities from Interorbital </a:t>
            </a:r>
            <a:r>
              <a:rPr lang="en-US" sz="1600" dirty="0" smtClean="0"/>
              <a:t>Systems (No picture available)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23" name="Content Placeholder 8"/>
          <p:cNvSpPr>
            <a:spLocks noGrp="1"/>
          </p:cNvSpPr>
          <p:nvPr>
            <p:ph sz="half" idx="1"/>
          </p:nvPr>
        </p:nvSpPr>
        <p:spPr>
          <a:xfrm>
            <a:off x="2171700" y="4712612"/>
            <a:ext cx="5029200" cy="838199"/>
          </a:xfrm>
        </p:spPr>
        <p:txBody>
          <a:bodyPr>
            <a:noAutofit/>
          </a:bodyPr>
          <a:lstStyle/>
          <a:p>
            <a:r>
              <a:rPr lang="en-US" sz="1600" b="1" i="1" dirty="0" err="1" smtClean="0"/>
              <a:t>Bagaveeev</a:t>
            </a:r>
            <a:r>
              <a:rPr lang="en-US" sz="1600" dirty="0" smtClean="0"/>
              <a:t> is 2 stage liquid vehicle with pressure fed 3D printed engines and ground or sea launch platform with 10kg capabilities from </a:t>
            </a:r>
            <a:r>
              <a:rPr lang="en-US" sz="1600" dirty="0" err="1" smtClean="0"/>
              <a:t>Bagaveev</a:t>
            </a:r>
            <a:r>
              <a:rPr lang="en-US" sz="1600" dirty="0" smtClean="0"/>
              <a:t> Corporation</a:t>
            </a:r>
          </a:p>
          <a:p>
            <a:pPr lvl="1"/>
            <a:endParaRPr lang="en-US" sz="1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876800"/>
            <a:ext cx="381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239000" y="6248400"/>
            <a:ext cx="11095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Bagaveev</a:t>
            </a:r>
            <a:r>
              <a:rPr lang="en-US" sz="800" dirty="0" smtClean="0"/>
              <a:t> Test Vehicle</a:t>
            </a:r>
            <a:endParaRPr lang="en-US" sz="800" dirty="0"/>
          </a:p>
        </p:txBody>
      </p:sp>
      <p:sp>
        <p:nvSpPr>
          <p:cNvPr id="25" name="Content Placeholder 8"/>
          <p:cNvSpPr>
            <a:spLocks noGrp="1"/>
          </p:cNvSpPr>
          <p:nvPr>
            <p:ph sz="half" idx="1"/>
          </p:nvPr>
        </p:nvSpPr>
        <p:spPr>
          <a:xfrm>
            <a:off x="1143000" y="5638800"/>
            <a:ext cx="5257800" cy="762000"/>
          </a:xfrm>
        </p:spPr>
        <p:txBody>
          <a:bodyPr>
            <a:normAutofit lnSpcReduction="10000"/>
          </a:bodyPr>
          <a:lstStyle/>
          <a:p>
            <a:r>
              <a:rPr lang="en-US" sz="1600" b="1" i="1" dirty="0" smtClean="0"/>
              <a:t>Taymyr</a:t>
            </a:r>
            <a:r>
              <a:rPr lang="en-US" sz="1600" dirty="0" smtClean="0"/>
              <a:t> is a line of 2 stage pressure fed multiple core H2O2/RP-1  vehicles with 10+kg capabilities from Lin Industrial</a:t>
            </a:r>
          </a:p>
          <a:p>
            <a:pPr lvl="1"/>
            <a:endParaRPr lang="en-US" sz="16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9600" y="3505200"/>
            <a:ext cx="461963" cy="278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04800" y="624840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Taymyr Vehicle</a:t>
            </a:r>
            <a:endParaRPr lang="en-US" sz="800" dirty="0"/>
          </a:p>
        </p:txBody>
      </p:sp>
      <p:pic>
        <p:nvPicPr>
          <p:cNvPr id="5122" name="Picture 2" descr="http://cubecab.com/Cab3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682204" y="2262604"/>
            <a:ext cx="3069907" cy="12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smtClean="0"/>
              <a:t>Launchers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813560"/>
            <a:ext cx="6705600" cy="838199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Vector-R </a:t>
            </a:r>
            <a:r>
              <a:rPr lang="en-US" sz="1600" dirty="0" smtClean="0"/>
              <a:t>is </a:t>
            </a:r>
            <a:r>
              <a:rPr lang="en-US" sz="1600" dirty="0"/>
              <a:t>a two-stage all composite pressure fed propylene ground launched vehicle using LOX as an oxidizer with </a:t>
            </a:r>
            <a:r>
              <a:rPr lang="en-US" sz="1600" dirty="0" smtClean="0"/>
              <a:t>30 </a:t>
            </a:r>
            <a:r>
              <a:rPr lang="en-US" sz="1600" dirty="0"/>
              <a:t>kg capabilities from Vector Space.</a:t>
            </a:r>
            <a:endParaRPr lang="en-US" sz="1600" dirty="0"/>
          </a:p>
        </p:txBody>
      </p:sp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1447800" y="2669859"/>
            <a:ext cx="6477000" cy="838199"/>
          </a:xfrm>
        </p:spPr>
        <p:txBody>
          <a:bodyPr>
            <a:normAutofit/>
          </a:bodyPr>
          <a:lstStyle/>
          <a:p>
            <a:r>
              <a:rPr lang="en-US" sz="1600" b="1" i="1" dirty="0" err="1" smtClean="0"/>
              <a:t>Bloostar</a:t>
            </a:r>
            <a:r>
              <a:rPr lang="en-US" sz="1600" b="1" i="1" dirty="0" smtClean="0"/>
              <a:t> </a:t>
            </a:r>
            <a:r>
              <a:rPr lang="en-US" sz="1600" dirty="0" smtClean="0"/>
              <a:t>is a three-stage all composite pressure fed liquid cryogenically propelled balloon launched vehicle with </a:t>
            </a:r>
            <a:r>
              <a:rPr lang="en-US" sz="1600" dirty="0" err="1" smtClean="0"/>
              <a:t>toroidal</a:t>
            </a:r>
            <a:r>
              <a:rPr lang="en-US" sz="1600" dirty="0" smtClean="0"/>
              <a:t> tanks with 75 kg capabilities from Zero2Infinity.</a:t>
            </a:r>
          </a:p>
          <a:p>
            <a:pPr lvl="1"/>
            <a:endParaRPr lang="en-US" sz="1600" dirty="0"/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762000" y="3642361"/>
            <a:ext cx="6629400" cy="685800"/>
          </a:xfrm>
        </p:spPr>
        <p:txBody>
          <a:bodyPr>
            <a:normAutofit/>
          </a:bodyPr>
          <a:lstStyle/>
          <a:p>
            <a:r>
              <a:rPr lang="en-US" sz="1600" b="1" i="1" dirty="0" err="1" smtClean="0"/>
              <a:t>Arion</a:t>
            </a:r>
            <a:r>
              <a:rPr lang="en-US" sz="1600" b="1" i="1" dirty="0" smtClean="0"/>
              <a:t> 2</a:t>
            </a:r>
            <a:r>
              <a:rPr lang="en-US" sz="1600" dirty="0" smtClean="0"/>
              <a:t> is a three-stage partially reusable liquid fueled launch launched from land with 150 kg capabilities from PLD Space.</a:t>
            </a:r>
          </a:p>
          <a:p>
            <a:pPr lvl="1"/>
            <a:endParaRPr lang="en-US" sz="1600" dirty="0"/>
          </a:p>
        </p:txBody>
      </p:sp>
      <p:sp>
        <p:nvSpPr>
          <p:cNvPr id="16" name="Content Placeholder 8"/>
          <p:cNvSpPr>
            <a:spLocks noGrp="1"/>
          </p:cNvSpPr>
          <p:nvPr>
            <p:ph sz="half" idx="1"/>
          </p:nvPr>
        </p:nvSpPr>
        <p:spPr>
          <a:xfrm>
            <a:off x="2590800" y="4404360"/>
            <a:ext cx="5715000" cy="838199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Electron</a:t>
            </a:r>
            <a:r>
              <a:rPr lang="en-US" sz="1600" dirty="0" smtClean="0"/>
              <a:t> is a two-stage </a:t>
            </a:r>
            <a:r>
              <a:rPr lang="en-US" sz="1600" dirty="0" err="1" smtClean="0"/>
              <a:t>LOx</a:t>
            </a:r>
            <a:r>
              <a:rPr lang="en-US" sz="1600" dirty="0" smtClean="0"/>
              <a:t>/kerosene ground launched vehicle using 3D printed engines with electric fuel pumps with 150 kg capabilities from Rocket Lab.</a:t>
            </a:r>
          </a:p>
          <a:p>
            <a:pPr lvl="1"/>
            <a:endParaRPr lang="en-US" sz="1600" dirty="0"/>
          </a:p>
        </p:txBody>
      </p:sp>
      <p:sp>
        <p:nvSpPr>
          <p:cNvPr id="24" name="Content Placeholder 8"/>
          <p:cNvSpPr>
            <a:spLocks noGrp="1"/>
          </p:cNvSpPr>
          <p:nvPr>
            <p:ph sz="half" idx="1"/>
          </p:nvPr>
        </p:nvSpPr>
        <p:spPr>
          <a:xfrm>
            <a:off x="1524000" y="5623560"/>
            <a:ext cx="5715000" cy="838199"/>
          </a:xfrm>
        </p:spPr>
        <p:txBody>
          <a:bodyPr>
            <a:normAutofit/>
          </a:bodyPr>
          <a:lstStyle/>
          <a:p>
            <a:r>
              <a:rPr lang="en-US" sz="1600" b="1" i="1" dirty="0"/>
              <a:t>Haas 2C </a:t>
            </a:r>
            <a:r>
              <a:rPr lang="en-US" sz="1600" dirty="0"/>
              <a:t>is a </a:t>
            </a:r>
            <a:r>
              <a:rPr lang="en-US" sz="1600" dirty="0" smtClean="0"/>
              <a:t>single-stage-to-orbit Hydrogen Peroxide/RP </a:t>
            </a:r>
            <a:r>
              <a:rPr lang="en-US" sz="1600" dirty="0"/>
              <a:t>fueled launch vehicle </a:t>
            </a:r>
            <a:r>
              <a:rPr lang="en-US" sz="1600" dirty="0" smtClean="0"/>
              <a:t>utilizing an aerospike engine with 100 </a:t>
            </a:r>
            <a:r>
              <a:rPr lang="en-US" sz="1600" dirty="0"/>
              <a:t>kg capabilities from ARCA.</a:t>
            </a:r>
          </a:p>
          <a:p>
            <a:pPr lvl="1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90600"/>
            <a:ext cx="1665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Vector-R Courtesy of Vector Space</a:t>
            </a:r>
            <a:endParaRPr lang="en-US" sz="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524000"/>
            <a:ext cx="990336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16200000">
            <a:off x="7021026" y="2059930"/>
            <a:ext cx="1592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Bloostar</a:t>
            </a:r>
            <a:r>
              <a:rPr lang="en-US" sz="800" dirty="0" smtClean="0"/>
              <a:t> Courtesy of Zero2Infinity</a:t>
            </a:r>
            <a:endParaRPr lang="en-US" sz="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9EC"/>
              </a:clrFrom>
              <a:clrTo>
                <a:srgbClr val="E5E9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78" y="2963704"/>
            <a:ext cx="381000" cy="2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elect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2895600"/>
            <a:ext cx="448112" cy="29306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7810747" y="4228853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Electron Courtesy of Rocket Lab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594" y="462030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Arion</a:t>
            </a:r>
            <a:r>
              <a:rPr lang="en-US" sz="800" dirty="0" smtClean="0"/>
              <a:t> 2 Courtesy of PLD Space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73549" y="5447194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Haas2Ca Courtesy of ARCA</a:t>
            </a:r>
            <a:endParaRPr lang="en-US" sz="800" dirty="0"/>
          </a:p>
        </p:txBody>
      </p:sp>
      <p:pic>
        <p:nvPicPr>
          <p:cNvPr id="6148" name="Picture 4" descr="https://vectorspacesystems.com/wp-content/uploads/2017/01/DSC_0035-copy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4" y="1251424"/>
            <a:ext cx="914400" cy="13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86400" y="228600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Courtesy of Orbital ATK</a:t>
            </a:r>
            <a:endParaRPr lang="en-US" sz="8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8600"/>
            <a:ext cx="237479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www.arcaspace.com/images/ortografic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4" r="28845"/>
          <a:stretch/>
        </p:blipFill>
        <p:spPr bwMode="auto">
          <a:xfrm>
            <a:off x="1078308" y="4404360"/>
            <a:ext cx="407876" cy="21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Launchers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04800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Courtesy of Orbital ATK</a:t>
            </a:r>
            <a:endParaRPr lang="en-US" sz="800" dirty="0"/>
          </a:p>
        </p:txBody>
      </p:sp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762000" y="1981201"/>
            <a:ext cx="6858000" cy="609600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LauncherOne </a:t>
            </a:r>
            <a:r>
              <a:rPr lang="en-US" sz="1600" dirty="0" smtClean="0"/>
              <a:t>is a two stage RP-1 fueled 747 air launched vehicle with LOx as an oxidizer with </a:t>
            </a:r>
            <a:r>
              <a:rPr lang="en-US" sz="1600" dirty="0" smtClean="0"/>
              <a:t>500 </a:t>
            </a:r>
            <a:r>
              <a:rPr lang="en-US" sz="1600" dirty="0" smtClean="0"/>
              <a:t>kg capabilities from Virgin </a:t>
            </a:r>
            <a:r>
              <a:rPr lang="en-US" sz="1600" dirty="0" smtClean="0"/>
              <a:t>Orbit.</a:t>
            </a:r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3810000" y="2590800"/>
            <a:ext cx="4724400" cy="609599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Volant</a:t>
            </a:r>
            <a:r>
              <a:rPr lang="en-US" sz="1600" dirty="0" smtClean="0"/>
              <a:t> is a three-stage solid ground launched vehicle with 215 kg capabilities from </a:t>
            </a:r>
            <a:r>
              <a:rPr lang="en-US" sz="1600" dirty="0" err="1" smtClean="0"/>
              <a:t>bSpace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</p:txBody>
      </p:sp>
      <p:sp>
        <p:nvSpPr>
          <p:cNvPr id="16" name="Content Placeholder 8"/>
          <p:cNvSpPr>
            <a:spLocks noGrp="1"/>
          </p:cNvSpPr>
          <p:nvPr>
            <p:ph sz="half" idx="1"/>
          </p:nvPr>
        </p:nvSpPr>
        <p:spPr>
          <a:xfrm>
            <a:off x="3048000" y="3200400"/>
            <a:ext cx="5257800" cy="838199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Prometheus-1</a:t>
            </a:r>
            <a:r>
              <a:rPr lang="en-US" sz="1600" dirty="0" smtClean="0"/>
              <a:t> is a multi-stage kerosene ground launched vehicle with reusable first stage using  H2O2 oxidizer with 250 kg capabilities from </a:t>
            </a:r>
            <a:r>
              <a:rPr lang="en-US" sz="1600" dirty="0" err="1" smtClean="0"/>
              <a:t>SpaceLS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2286000" y="4267200"/>
            <a:ext cx="5181600" cy="1066800"/>
          </a:xfrm>
        </p:spPr>
        <p:txBody>
          <a:bodyPr>
            <a:normAutofit/>
          </a:bodyPr>
          <a:lstStyle/>
          <a:p>
            <a:r>
              <a:rPr lang="en-US" sz="1600" b="1" i="1" dirty="0"/>
              <a:t>Orbital 500 </a:t>
            </a:r>
            <a:r>
              <a:rPr lang="en-US" sz="1600" dirty="0"/>
              <a:t>is an air-launched rocket (likely a DC-10) with 500 kg capabilities from Orbital Access</a:t>
            </a:r>
          </a:p>
          <a:p>
            <a:pPr lvl="1"/>
            <a:endParaRPr lang="en-US" sz="1600" dirty="0"/>
          </a:p>
        </p:txBody>
      </p:sp>
      <p:sp>
        <p:nvSpPr>
          <p:cNvPr id="18" name="Content Placeholder 8"/>
          <p:cNvSpPr>
            <a:spLocks noGrp="1"/>
          </p:cNvSpPr>
          <p:nvPr>
            <p:ph sz="half" idx="1"/>
          </p:nvPr>
        </p:nvSpPr>
        <p:spPr>
          <a:xfrm>
            <a:off x="3276600" y="5334000"/>
            <a:ext cx="4876800" cy="1066800"/>
          </a:xfrm>
        </p:spPr>
        <p:txBody>
          <a:bodyPr>
            <a:normAutofit/>
          </a:bodyPr>
          <a:lstStyle/>
          <a:p>
            <a:r>
              <a:rPr lang="en-US" sz="1600" b="1" i="1" dirty="0" err="1" smtClean="0"/>
              <a:t>Tronador</a:t>
            </a:r>
            <a:r>
              <a:rPr lang="en-US" sz="1600" b="1" i="1" dirty="0" smtClean="0"/>
              <a:t> II </a:t>
            </a:r>
            <a:r>
              <a:rPr lang="en-US" sz="1600" dirty="0" smtClean="0"/>
              <a:t>is a ground launched 2.5 stage rocket </a:t>
            </a:r>
            <a:r>
              <a:rPr lang="en-US" sz="1600" dirty="0" err="1" smtClean="0"/>
              <a:t>LOx</a:t>
            </a:r>
            <a:r>
              <a:rPr lang="en-US" sz="1600" dirty="0" smtClean="0"/>
              <a:t>/RP-1 fueled first stage (sheds two engines) and hydrazine second stage with 250 kg capabilities from CONAE.</a:t>
            </a:r>
          </a:p>
          <a:p>
            <a:pPr lvl="1"/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"/>
            <a:ext cx="1962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1841956"/>
            <a:ext cx="1944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LauncherOne  Courtesy of Virgin Galactic</a:t>
            </a:r>
            <a:endParaRPr lang="en-US" sz="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219200"/>
            <a:ext cx="50350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 rot="16200000">
            <a:off x="7750751" y="2006973"/>
            <a:ext cx="19351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Volant Courtesy of Alaska Aerospace Corp</a:t>
            </a:r>
            <a:endParaRPr lang="en-US" sz="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2577429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85800" y="3962400"/>
            <a:ext cx="1636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Prometheus-1 Courtesy of </a:t>
            </a:r>
            <a:r>
              <a:rPr lang="en-US" sz="800" dirty="0" err="1" smtClean="0"/>
              <a:t>SpaceLS</a:t>
            </a:r>
            <a:endParaRPr lang="en-US" sz="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3886200"/>
            <a:ext cx="5619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 rot="16200000">
            <a:off x="7897424" y="505657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Tronador</a:t>
            </a:r>
            <a:r>
              <a:rPr lang="en-US" sz="800" dirty="0" smtClean="0"/>
              <a:t> II Courtesy of Wikipedia</a:t>
            </a:r>
            <a:endParaRPr lang="en-US" sz="800" dirty="0"/>
          </a:p>
        </p:txBody>
      </p:sp>
      <p:pic>
        <p:nvPicPr>
          <p:cNvPr id="7170" name="Picture 2" descr="Image result for launcher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1926" r="18266" b="24404"/>
          <a:stretch/>
        </p:blipFill>
        <p:spPr bwMode="auto">
          <a:xfrm>
            <a:off x="285750" y="1115342"/>
            <a:ext cx="2424823" cy="7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623" y="4789349"/>
            <a:ext cx="2091540" cy="115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51382" y="5985197"/>
            <a:ext cx="1762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Orbital 500 Courtesy of Orbital Access</a:t>
            </a:r>
            <a:endParaRPr lang="en-US" sz="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Since 2015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04767"/>
              </p:ext>
            </p:extLst>
          </p:nvPr>
        </p:nvGraphicFramePr>
        <p:xfrm>
          <a:off x="381000" y="1176338"/>
          <a:ext cx="8305800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</a:t>
            </a:r>
            <a:r>
              <a:rPr lang="en-US" dirty="0" smtClean="0"/>
              <a:t>2015 </a:t>
            </a:r>
            <a:r>
              <a:rPr lang="en-US" dirty="0" smtClean="0"/>
              <a:t>New Players and Progress …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3846"/>
              </p:ext>
            </p:extLst>
          </p:nvPr>
        </p:nvGraphicFramePr>
        <p:xfrm>
          <a:off x="381000" y="1176871"/>
          <a:ext cx="8305800" cy="461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Plenty of Heartbreak as Well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43175"/>
              </p:ext>
            </p:extLst>
          </p:nvPr>
        </p:nvGraphicFramePr>
        <p:xfrm>
          <a:off x="381000" y="1176871"/>
          <a:ext cx="8305800" cy="461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95797" y="5872528"/>
            <a:ext cx="6752406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2015, 12 of our surveyed vehicles promised a launch by 2017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December 2017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two have flown and attempted orbital launch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(plus two more that were not in 2015 survey)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Watch 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Thirty additional vehicles have been identified</a:t>
            </a:r>
          </a:p>
          <a:p>
            <a:r>
              <a:rPr lang="en-US" dirty="0" smtClean="0"/>
              <a:t>Not enough information was available to qualify for our survey</a:t>
            </a:r>
          </a:p>
          <a:p>
            <a:r>
              <a:rPr lang="en-US" dirty="0" smtClean="0"/>
              <a:t>Or their current status is unknown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3865195"/>
              </p:ext>
            </p:extLst>
          </p:nvPr>
        </p:nvGraphicFramePr>
        <p:xfrm>
          <a:off x="4572000" y="1176338"/>
          <a:ext cx="4038600" cy="4962753"/>
        </p:xfrm>
        <a:graphic>
          <a:graphicData uri="http://schemas.openxmlformats.org/drawingml/2006/table">
            <a:tbl>
              <a:tblPr/>
              <a:tblGrid>
                <a:gridCol w="1729235"/>
                <a:gridCol w="1506108"/>
                <a:gridCol w="803257"/>
              </a:tblGrid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Organization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Vehicle Name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Rivers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Thor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Aerojet Rocketdyne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Hera II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Airbus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France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Artemis 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Avio SpA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VegaC  Lite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Italy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B2Space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Colibri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UK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bluShift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Aerospace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Cloud Aerospace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CloudOne Plus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EXO Corp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EXO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Firefly Aerospace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Firefly Alpha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FORE Dynamics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NFR-1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Generation Orbit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GOLauncher 2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Independence-X Aerospace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DNLV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Malaysia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JP Aerospace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Airship to Orbit (ATO)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Launcherspace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Leaf 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Primo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Italy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Nammo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North Star Launch Vehicle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Norway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 Ascent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Newton Launch Systems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Odyne 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Onera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Altair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France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Pipeline2Space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Rose Galactic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Anthium Orbital Cannon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SMILE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SMILE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Europe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Space Ops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Rocky 1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SpinLaunch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Swedish Space Corporation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Rainbow Smallsat Express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Sweden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UP Aerospace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Spyder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Vanguard Advanced Systems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Athena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UK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Vogue Aerospace</a:t>
                      </a:r>
                    </a:p>
                  </a:txBody>
                  <a:tcPr marL="7172" marR="7172" marT="7443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RESSA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USA/Italy</a:t>
                      </a:r>
                    </a:p>
                  </a:txBody>
                  <a:tcPr marL="7172" marR="7172" marT="7443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SpaceX’s success has created “launch fever”</a:t>
            </a:r>
          </a:p>
          <a:p>
            <a:r>
              <a:rPr lang="en-US" dirty="0" smtClean="0"/>
              <a:t>Small launch vehicles are attempting to capitalize on the expected explosion in small satellite launch requirements</a:t>
            </a:r>
          </a:p>
          <a:p>
            <a:r>
              <a:rPr lang="en-US" dirty="0" smtClean="0"/>
              <a:t>Few current medium/large launch vehicle suppliers are participating in perceived market demand explosion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Please provide corrections, additions, and comments to:</a:t>
            </a:r>
          </a:p>
          <a:p>
            <a:pPr lvl="1"/>
            <a:r>
              <a:rPr lang="en-US" dirty="0" smtClean="0">
                <a:hlinkClick r:id="rId2"/>
              </a:rPr>
              <a:t>Carlos.Niederstrasser@orbitalatk.com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Warren.Frick@orbitalatk.com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429000"/>
            <a:ext cx="8305800" cy="276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What will the 2018 version of the survey hold?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76" y="3610198"/>
            <a:ext cx="962082" cy="30681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13" y="1537993"/>
            <a:ext cx="2437200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a New Era?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77" y="1048790"/>
            <a:ext cx="8672126" cy="4148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There are more than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70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Small (&lt;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1000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kg) to LEO Rockets Flying or in Development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0" t="357" r="11520" b="-357"/>
          <a:stretch/>
        </p:blipFill>
        <p:spPr>
          <a:xfrm flipH="1">
            <a:off x="744415" y="1511780"/>
            <a:ext cx="578144" cy="2347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284"/>
          <a:stretch/>
        </p:blipFill>
        <p:spPr>
          <a:xfrm>
            <a:off x="8350631" y="1357838"/>
            <a:ext cx="486114" cy="3355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25" y="2527300"/>
            <a:ext cx="507750" cy="180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555">
            <a:off x="7538836" y="1302166"/>
            <a:ext cx="407317" cy="30960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4"/>
          <a:stretch/>
        </p:blipFill>
        <p:spPr>
          <a:xfrm>
            <a:off x="3439285" y="2295064"/>
            <a:ext cx="322047" cy="2307944"/>
          </a:xfrm>
          <a:prstGeom prst="rect">
            <a:avLst/>
          </a:prstGeom>
        </p:spPr>
      </p:pic>
      <p:pic>
        <p:nvPicPr>
          <p:cNvPr id="11" name="Picture 2" descr="text/cs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2682" y="1709377"/>
            <a:ext cx="129931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ishaalaerospace.com/upload/media/cc_20130426101131.pn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8" t="695" r="24291" b="633"/>
          <a:stretch/>
        </p:blipFill>
        <p:spPr bwMode="auto">
          <a:xfrm rot="2579059">
            <a:off x="1599289" y="957379"/>
            <a:ext cx="1129182" cy="51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garvspace.com/images/20%20-%20450%20NLV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88" y="4391819"/>
            <a:ext cx="6101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3.bp.blogspot.com/-eqWk3j0r93s/VbLSuU5wecI/AAAAAAAArOs/jRjBs3PwT5M/s1600/1908173_359900137518941_5776831595542751185_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75" y="4554755"/>
            <a:ext cx="253706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tatic.wixstatic.com/media/1ac58b_33fd218876e248c3872e664322b933de.png_srz_p_600_896_75_22_0.50_1.20_0.00_png_srz"/>
          <p:cNvPicPr>
            <a:picLocks noChangeAspect="1" noChangeArrowheads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75974">
            <a:off x="2746948" y="940962"/>
            <a:ext cx="569814" cy="56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44" y="3506830"/>
            <a:ext cx="3801954" cy="1398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04" y="2463164"/>
            <a:ext cx="761625" cy="364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9" y="4694383"/>
            <a:ext cx="3320807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23" y="1584553"/>
            <a:ext cx="2356345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9" y="2062765"/>
            <a:ext cx="501367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1"/>
          <a:stretch/>
        </p:blipFill>
        <p:spPr>
          <a:xfrm rot="19424658">
            <a:off x="5331227" y="1474484"/>
            <a:ext cx="331423" cy="2781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76" y="3215940"/>
            <a:ext cx="1574025" cy="1739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"/>
          <a:stretch/>
        </p:blipFill>
        <p:spPr>
          <a:xfrm rot="17705057">
            <a:off x="5381725" y="724168"/>
            <a:ext cx="570979" cy="40402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9" b="5645"/>
          <a:stretch/>
        </p:blipFill>
        <p:spPr>
          <a:xfrm>
            <a:off x="7839460" y="4872534"/>
            <a:ext cx="1027703" cy="18051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5"/>
          <a:stretch/>
        </p:blipFill>
        <p:spPr>
          <a:xfrm>
            <a:off x="3775513" y="2477876"/>
            <a:ext cx="436563" cy="3705648"/>
          </a:xfrm>
          <a:prstGeom prst="rect">
            <a:avLst/>
          </a:prstGeom>
        </p:spPr>
      </p:pic>
      <p:pic>
        <p:nvPicPr>
          <p:cNvPr id="1026" name="Picture 2" descr="http://www.orbitalatk.com/multimedia-library/media/flight/images/low-res/Pegasus_L1011_lo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2118" y="1162669"/>
            <a:ext cx="7824431" cy="523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Have a </a:t>
            </a:r>
            <a:r>
              <a:rPr lang="en-US" b="1" dirty="0">
                <a:solidFill>
                  <a:schemeClr val="bg2"/>
                </a:solidFill>
              </a:rPr>
              <a:t>maximum capability</a:t>
            </a:r>
            <a:r>
              <a:rPr lang="en-US" dirty="0"/>
              <a:t> to LEO of </a:t>
            </a:r>
            <a:r>
              <a:rPr lang="en-US" dirty="0" smtClean="0"/>
              <a:t>1000 kg or less </a:t>
            </a:r>
            <a:r>
              <a:rPr lang="en-US" dirty="0"/>
              <a:t>(definition of LEO left to the LV provider). 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The effort must be for the development of an </a:t>
            </a:r>
            <a:r>
              <a:rPr lang="en-US" b="1" dirty="0">
                <a:solidFill>
                  <a:schemeClr val="bg2"/>
                </a:solidFill>
              </a:rPr>
              <a:t>entire launch vehicle system</a:t>
            </a:r>
            <a:r>
              <a:rPr lang="en-US" dirty="0"/>
              <a:t> (with the exception of carrier aircraft for air launch vehicles).</a:t>
            </a:r>
          </a:p>
          <a:p>
            <a:pPr lvl="0"/>
            <a:r>
              <a:rPr lang="en-US" dirty="0"/>
              <a:t>Mentioned through a web </a:t>
            </a:r>
            <a:r>
              <a:rPr lang="en-US" dirty="0" smtClean="0"/>
              <a:t>site update, </a:t>
            </a:r>
            <a:r>
              <a:rPr lang="en-US" dirty="0"/>
              <a:t>social media, traditional media, conference paper, press release, etc. </a:t>
            </a:r>
            <a:r>
              <a:rPr lang="en-US" b="1" dirty="0" smtClean="0">
                <a:solidFill>
                  <a:schemeClr val="bg2"/>
                </a:solidFill>
              </a:rPr>
              <a:t>in the past 3 years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Have </a:t>
            </a:r>
            <a:r>
              <a:rPr lang="en-US" dirty="0"/>
              <a:t>a stated goal of completing a </a:t>
            </a:r>
            <a:r>
              <a:rPr lang="en-US" b="1" dirty="0">
                <a:solidFill>
                  <a:schemeClr val="bg2"/>
                </a:solidFill>
              </a:rPr>
              <a:t>fully operational space launch (orbital) vehicle</a:t>
            </a:r>
            <a:r>
              <a:rPr lang="en-US" dirty="0"/>
              <a:t>.  Funded concept or feasibility studies by government agencies, patents for new launch methods, etc., do not qualify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Expect to be </a:t>
            </a:r>
            <a:r>
              <a:rPr lang="en-US" b="1" dirty="0" smtClean="0">
                <a:solidFill>
                  <a:schemeClr val="bg2"/>
                </a:solidFill>
              </a:rPr>
              <a:t>widely available</a:t>
            </a:r>
            <a:r>
              <a:rPr lang="en-US" dirty="0" smtClean="0"/>
              <a:t> commercially or to the U.S. Government</a:t>
            </a:r>
            <a:endParaRPr lang="en-US" dirty="0"/>
          </a:p>
          <a:p>
            <a:pPr lvl="0"/>
            <a:r>
              <a:rPr lang="en-US" dirty="0" smtClean="0"/>
              <a:t>No specific indication that the effort has been cancelled, closed, or otherwise disbanded.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646239"/>
            <a:ext cx="8077200" cy="40011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Corrections, additions, and comments are </a:t>
            </a:r>
            <a:r>
              <a:rPr lang="en-US" sz="2000" b="1" i="1" dirty="0" smtClean="0">
                <a:solidFill>
                  <a:srgbClr val="FFFF00"/>
                </a:solidFill>
              </a:rPr>
              <a:t>welcomed</a:t>
            </a:r>
            <a:r>
              <a:rPr lang="en-US" sz="2000" b="1" i="1" dirty="0" smtClean="0"/>
              <a:t> and </a:t>
            </a:r>
            <a:r>
              <a:rPr lang="en-US" sz="2000" b="1" i="1" dirty="0" smtClean="0">
                <a:solidFill>
                  <a:srgbClr val="FFFF00"/>
                </a:solidFill>
              </a:rPr>
              <a:t>encouraged</a:t>
            </a:r>
            <a:r>
              <a:rPr lang="en-US" sz="2000" b="1" i="1" dirty="0" smtClean="0"/>
              <a:t>!</a:t>
            </a:r>
            <a:endParaRPr lang="en-US" sz="2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did not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Talk to the individual companies</a:t>
            </a:r>
          </a:p>
          <a:p>
            <a:pPr marL="0" indent="0">
              <a:buNone/>
            </a:pPr>
            <a:r>
              <a:rPr lang="en-US" dirty="0" smtClean="0"/>
              <a:t>… Rely on any proprietary/confidential information</a:t>
            </a:r>
          </a:p>
          <a:p>
            <a:pPr marL="0" indent="0">
              <a:buNone/>
            </a:pPr>
            <a:r>
              <a:rPr lang="en-US" dirty="0" smtClean="0"/>
              <a:t>… Verify accuracy of data found in public resources</a:t>
            </a:r>
          </a:p>
          <a:p>
            <a:pPr lvl="1"/>
            <a:r>
              <a:rPr lang="en-US" dirty="0" smtClean="0"/>
              <a:t>Primarily relied on companies’ web sites</a:t>
            </a:r>
          </a:p>
          <a:p>
            <a:endParaRPr lang="en-US" dirty="0" smtClean="0"/>
          </a:p>
          <a:p>
            <a:r>
              <a:rPr lang="en-US" dirty="0" smtClean="0"/>
              <a:t>Funding sources, when listed, are not implied to be the vehicles sole or even majority funding source.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007114"/>
            <a:ext cx="8077200" cy="7078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 </a:t>
            </a:r>
            <a:r>
              <a:rPr lang="en-US" sz="2000" b="1" dirty="0" smtClean="0">
                <a:solidFill>
                  <a:srgbClr val="FFFF00"/>
                </a:solidFill>
              </a:rPr>
              <a:t>do not make </a:t>
            </a:r>
            <a:r>
              <a:rPr lang="en-US" sz="2000" b="1" dirty="0">
                <a:solidFill>
                  <a:srgbClr val="FFFF00"/>
                </a:solidFill>
              </a:rPr>
              <a:t>any value judgements</a:t>
            </a:r>
            <a:r>
              <a:rPr lang="en-US" sz="2000" b="1" dirty="0"/>
              <a:t> on </a:t>
            </a:r>
            <a:r>
              <a:rPr lang="en-US" sz="2000" b="1" dirty="0" smtClean="0"/>
              <a:t>technical or financial</a:t>
            </a:r>
          </a:p>
          <a:p>
            <a:pPr algn="ctr"/>
            <a:r>
              <a:rPr lang="en-US" sz="2000" b="1" dirty="0" smtClean="0"/>
              <a:t>credibility </a:t>
            </a:r>
            <a:r>
              <a:rPr lang="en-US" sz="2000" b="1" dirty="0"/>
              <a:t>or viability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Operational Systems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264843"/>
              </p:ext>
            </p:extLst>
          </p:nvPr>
        </p:nvGraphicFramePr>
        <p:xfrm>
          <a:off x="380999" y="1335879"/>
          <a:ext cx="8191501" cy="5200652"/>
        </p:xfrm>
        <a:graphic>
          <a:graphicData uri="http://schemas.openxmlformats.org/drawingml/2006/table">
            <a:tbl>
              <a:tblPr/>
              <a:tblGrid>
                <a:gridCol w="2612232"/>
                <a:gridCol w="1512038"/>
                <a:gridCol w="1053005"/>
                <a:gridCol w="1507113"/>
                <a:gridCol w="1507113"/>
              </a:tblGrid>
              <a:tr h="32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Organization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Vehicle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First Launch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975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 Aerospace Science and Industry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Kuaizhou-1A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Jan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975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 Aerospace Science and Technology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Chang Zheng 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Sep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 Aerospace Science and Technology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Kaituozhe-2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Mar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975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Orbital ATK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Minotaur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Jan 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Orbital ATK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Pegasus XL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Apr 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1032" name="Picture 8" descr="Image result for minotaur i roc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72" y="4654099"/>
            <a:ext cx="564356" cy="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egasus rock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22642" r="17761" b="28962"/>
          <a:stretch/>
        </p:blipFill>
        <p:spPr bwMode="auto">
          <a:xfrm>
            <a:off x="7163640" y="5772333"/>
            <a:ext cx="1298460" cy="6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ong march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10744" r="60943" b="26042"/>
          <a:stretch/>
        </p:blipFill>
        <p:spPr bwMode="auto">
          <a:xfrm>
            <a:off x="7551397" y="2704815"/>
            <a:ext cx="507706" cy="8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k0spaceflightnoa02a.kinstacdn.com/wp-content/uploads/2017/01/135967088_14839523526411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5" t="12400" r="48570" b="58400"/>
          <a:stretch/>
        </p:blipFill>
        <p:spPr bwMode="auto">
          <a:xfrm>
            <a:off x="7611947" y="1755122"/>
            <a:ext cx="386606" cy="8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paceflight101.com/wp-content/uploads/2017/03/C5-WtyDUYAESgi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5" t="12197" r="36699" b="51211"/>
          <a:stretch/>
        </p:blipFill>
        <p:spPr bwMode="auto">
          <a:xfrm>
            <a:off x="7568091" y="3666740"/>
            <a:ext cx="474318" cy="8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379991"/>
              </p:ext>
            </p:extLst>
          </p:nvPr>
        </p:nvGraphicFramePr>
        <p:xfrm>
          <a:off x="548641" y="1176347"/>
          <a:ext cx="8016240" cy="5262552"/>
        </p:xfrm>
        <a:graphic>
          <a:graphicData uri="http://schemas.openxmlformats.org/drawingml/2006/table">
            <a:tbl>
              <a:tblPr/>
              <a:tblGrid>
                <a:gridCol w="2652604"/>
                <a:gridCol w="1448999"/>
                <a:gridCol w="1156863"/>
                <a:gridCol w="1168548"/>
                <a:gridCol w="763452"/>
                <a:gridCol w="825774"/>
              </a:tblGrid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Organization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Vehicle Name</a:t>
                      </a:r>
                    </a:p>
                  </a:txBody>
                  <a:tcPr marL="6410" marR="6410" marT="6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6410" marR="6410" marT="6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Latest Launch Date</a:t>
                      </a:r>
                    </a:p>
                  </a:txBody>
                  <a:tcPr marL="6410" marR="6410" marT="6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2015 Status</a:t>
                      </a:r>
                    </a:p>
                  </a:txBody>
                  <a:tcPr marL="6410" marR="6410" marT="6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 Status</a:t>
                      </a:r>
                    </a:p>
                  </a:txBody>
                  <a:tcPr marL="6410" marR="6410" marT="641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Aphelion Orbitals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Helios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ARCA Space Corporation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Haas 2CA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Q3 2018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Bagaveev Corporation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Bagaveev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bspace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Volant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Celestia Aerospace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Sagitarius Space Arrow CM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Cloud IX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Unknown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CONAE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Tronador II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Argentina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CubeCab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Cab-3A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Departamento de Ciencia e Tecnologia Aeroespacial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VLM-1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Brazil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Space Rider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Europe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Gilmour Space Technologies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Eris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Australia/Singapore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Q4 2020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Heliaq Advanced Engineering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 Launch Vehicle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Interorbital Systems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NEPTUNE N1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ISRO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PSLV Light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Q1 2019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LandSpace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LandSpace-1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Q4 2017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LEO Launcher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Chariot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Q4 2018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 Industrial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Taimyr-1A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Russia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Q1 2020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Linkspace Aerospace Technology Group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NewLine-1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One Space Technology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OS-M1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Orbex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Proprietary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Orbital Access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Orbital 500R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PLD Space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Arion 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3Q 2021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Rocket Lab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Electron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USA/New Zealand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Rocketcrafters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Intrepid-1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Q1 2019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RocketStar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Star-Lord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Evolution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Scorpius Space Launch Company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Demi-Sprite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Skyora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Skyora XL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UK/Ukraine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SpaceLS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Prometheus-1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Q4 2017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Stofiel Aerospace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Boreas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Stratolaunch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Pegasus XL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Tranquility Aerospace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Devon Two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Kingdom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VALT Enterprises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VALT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Watch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Vector Space Systems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Vector-R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Virgin Orbit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LauncherOne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H1 2018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zero2infinity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Bloostar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Active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372534"/>
              </p:ext>
            </p:extLst>
          </p:nvPr>
        </p:nvGraphicFramePr>
        <p:xfrm>
          <a:off x="3234690" y="1668780"/>
          <a:ext cx="2674620" cy="3120390"/>
        </p:xfrm>
        <a:graphic>
          <a:graphicData uri="http://schemas.openxmlformats.org/drawingml/2006/table">
            <a:tbl>
              <a:tblPr/>
              <a:tblGrid>
                <a:gridCol w="2005965"/>
                <a:gridCol w="668655"/>
              </a:tblGrid>
              <a:tr h="205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UK/Ukraine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Australia/Singapore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USA/New Zealand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8" name="Picture 6" descr="Image result for chin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07" y="1940523"/>
            <a:ext cx="960119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united kingdom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2778" y="2744890"/>
            <a:ext cx="1280159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pai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06" y="3549257"/>
            <a:ext cx="960120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Russia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7" y="4353624"/>
            <a:ext cx="960120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argentina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35" y="5157991"/>
            <a:ext cx="1022063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usa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6" y="1136156"/>
            <a:ext cx="1212783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brazil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7" y="5962357"/>
            <a:ext cx="915060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35926" y="1129859"/>
            <a:ext cx="1499530" cy="834298"/>
            <a:chOff x="6537921" y="2308643"/>
            <a:chExt cx="1499530" cy="834298"/>
          </a:xfrm>
        </p:grpSpPr>
        <p:pic>
          <p:nvPicPr>
            <p:cNvPr id="3080" name="Picture 8" descr="Image result for united kingdom fla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537921" y="2308643"/>
              <a:ext cx="1280158" cy="64008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Image result for ukraine fla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331" y="2502861"/>
              <a:ext cx="960120" cy="64008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4" name="Picture 22" descr="Image result for australia fla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12" y="3205527"/>
            <a:ext cx="1280159" cy="64008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96646" y="2154613"/>
            <a:ext cx="1557631" cy="860458"/>
            <a:chOff x="6537921" y="3389480"/>
            <a:chExt cx="1557631" cy="860458"/>
          </a:xfrm>
        </p:grpSpPr>
        <p:pic>
          <p:nvPicPr>
            <p:cNvPr id="20" name="Picture 22" descr="Image result for australia fla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21" y="3389480"/>
              <a:ext cx="1280158" cy="64008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Flag of Singapore.sv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32" y="3609858"/>
              <a:ext cx="960120" cy="64008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095352" y="4036063"/>
            <a:ext cx="1760219" cy="905300"/>
            <a:chOff x="7077331" y="5430437"/>
            <a:chExt cx="1760219" cy="905300"/>
          </a:xfrm>
        </p:grpSpPr>
        <p:pic>
          <p:nvPicPr>
            <p:cNvPr id="3076" name="Picture 4" descr="Image result for usa fla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331" y="5430437"/>
              <a:ext cx="1212783" cy="64008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Image result for new zealand fla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391" y="5695657"/>
              <a:ext cx="1280159" cy="64008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00" name="Picture 28" descr="Image result for Europe  fla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32" y="5131819"/>
            <a:ext cx="960118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mage result for indian fl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01" y="5962357"/>
            <a:ext cx="960121" cy="6400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Small is Small?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85142"/>
              </p:ext>
            </p:extLst>
          </p:nvPr>
        </p:nvGraphicFramePr>
        <p:xfrm>
          <a:off x="381000" y="1176338"/>
          <a:ext cx="8305800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Launch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48900"/>
              </p:ext>
            </p:extLst>
          </p:nvPr>
        </p:nvGraphicFramePr>
        <p:xfrm>
          <a:off x="381000" y="1176338"/>
          <a:ext cx="8305800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502585"/>
              </p:ext>
            </p:extLst>
          </p:nvPr>
        </p:nvGraphicFramePr>
        <p:xfrm>
          <a:off x="914400" y="1121569"/>
          <a:ext cx="7155180" cy="461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501" y="5461248"/>
            <a:ext cx="2882199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 smtClean="0">
                <a:cs typeface="Times New Roman" pitchFamily="18" charset="0"/>
              </a:rPr>
              <a:t>Assumptions:</a:t>
            </a:r>
          </a:p>
          <a:p>
            <a:r>
              <a:rPr lang="en-US" sz="1000" dirty="0" smtClean="0">
                <a:cs typeface="Times New Roman" pitchFamily="18" charset="0"/>
              </a:rPr>
              <a:t>Lowest cost in range given</a:t>
            </a:r>
          </a:p>
          <a:p>
            <a:r>
              <a:rPr lang="en-US" sz="1000" dirty="0" smtClean="0">
                <a:cs typeface="Times New Roman" pitchFamily="18" charset="0"/>
              </a:rPr>
              <a:t>Highest performance in range given</a:t>
            </a:r>
          </a:p>
          <a:p>
            <a:r>
              <a:rPr lang="en-US" sz="1000" dirty="0" smtClean="0">
                <a:cs typeface="Times New Roman" pitchFamily="18" charset="0"/>
              </a:rPr>
              <a:t>No attempt to normalize for differing definitions of LEO</a:t>
            </a:r>
          </a:p>
          <a:p>
            <a:r>
              <a:rPr lang="en-US" sz="1000" dirty="0" smtClean="0">
                <a:cs typeface="Times New Roman" pitchFamily="18" charset="0"/>
              </a:rPr>
              <a:t>No attempt to ensure services provided are equivalent</a:t>
            </a:r>
            <a:endParaRPr lang="en-US" sz="1000" dirty="0" smtClean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1841" y="5461248"/>
            <a:ext cx="16863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 smtClean="0">
                <a:cs typeface="Times New Roman" pitchFamily="18" charset="0"/>
              </a:rPr>
              <a:t>Comparison:</a:t>
            </a:r>
          </a:p>
          <a:p>
            <a:r>
              <a:rPr lang="en-US" sz="1000" dirty="0" smtClean="0">
                <a:cs typeface="Times New Roman" pitchFamily="18" charset="0"/>
              </a:rPr>
              <a:t>Falcon 9 (pre-flown): ~$2.8k / kg</a:t>
            </a:r>
            <a:endParaRPr lang="en-US" sz="1000" dirty="0" smtClean="0"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Niederstrasser&amp;Frick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EC27-BF7D-40E1-93E0-81EF328771D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al_ATK_Overview_Master_Template">
  <a:themeElements>
    <a:clrScheme name="Orbital ATK">
      <a:dk1>
        <a:sysClr val="windowText" lastClr="000000"/>
      </a:dk1>
      <a:lt1>
        <a:sysClr val="window" lastClr="FFFFFF"/>
      </a:lt1>
      <a:dk2>
        <a:srgbClr val="004A72"/>
      </a:dk2>
      <a:lt2>
        <a:srgbClr val="006DB1"/>
      </a:lt2>
      <a:accent1>
        <a:srgbClr val="7F7F7F"/>
      </a:accent1>
      <a:accent2>
        <a:srgbClr val="0095CB"/>
      </a:accent2>
      <a:accent3>
        <a:srgbClr val="00553A"/>
      </a:accent3>
      <a:accent4>
        <a:srgbClr val="009D4B"/>
      </a:accent4>
      <a:accent5>
        <a:srgbClr val="930007"/>
      </a:accent5>
      <a:accent6>
        <a:srgbClr val="CC3B0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dirty="0" err="1" smtClean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dirty="0" err="1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25060D9E7984FA39E943E956E051C" ma:contentTypeVersion="0" ma:contentTypeDescription="Create a new document." ma:contentTypeScope="" ma:versionID="567a25ebb6ac186d97b80c3aaa3727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A53E51-D324-494F-8F89-BE8763EDA4E0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5D4F0DD-8BAD-4EEC-BAFD-7A9725C869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F43253-235D-415A-8635-20428B02C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1821</Words>
  <Application>Microsoft Office PowerPoint</Application>
  <PresentationFormat>On-screen Show (4:3)</PresentationFormat>
  <Paragraphs>591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Verdana</vt:lpstr>
      <vt:lpstr>Wingdings</vt:lpstr>
      <vt:lpstr>Wingdings 2</vt:lpstr>
      <vt:lpstr>Orbital_ATK_Overview_Master_Template</vt:lpstr>
      <vt:lpstr>Small Launch Vehicles A 2017 State of the Industry Survey</vt:lpstr>
      <vt:lpstr>Dawn of a New Era?</vt:lpstr>
      <vt:lpstr>Listing Criteria</vt:lpstr>
      <vt:lpstr>We did not …</vt:lpstr>
      <vt:lpstr>Five Operational Systems</vt:lpstr>
      <vt:lpstr>Under Development</vt:lpstr>
      <vt:lpstr>Country of Origin</vt:lpstr>
      <vt:lpstr>How Small is Small?</vt:lpstr>
      <vt:lpstr>Next Generation Launch Costs</vt:lpstr>
      <vt:lpstr>Funding Sources</vt:lpstr>
      <vt:lpstr>Launch Vehicle Individual Summaries</vt:lpstr>
      <vt:lpstr>CubeSat Launchers</vt:lpstr>
      <vt:lpstr>Mini Launchers</vt:lpstr>
      <vt:lpstr>Small Launchers</vt:lpstr>
      <vt:lpstr>Trends Since 2015</vt:lpstr>
      <vt:lpstr>Since 2015 New Players and Progress …</vt:lpstr>
      <vt:lpstr>…And Plenty of Heartbreak as Well</vt:lpstr>
      <vt:lpstr>On the Watch List</vt:lpstr>
      <vt:lpstr>Summary</vt:lpstr>
    </vt:vector>
  </TitlesOfParts>
  <Company>Orbital Sciences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biegonm</dc:creator>
  <cp:lastModifiedBy>Niederstrasser.Carlos</cp:lastModifiedBy>
  <cp:revision>29</cp:revision>
  <dcterms:created xsi:type="dcterms:W3CDTF">2015-01-19T20:36:58Z</dcterms:created>
  <dcterms:modified xsi:type="dcterms:W3CDTF">2018-01-07T06:29:45Z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0x010100DBF25060D9E7984FA39E943E956E051C</vt:lpwstr>
  </property>
</Properties>
</file>