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B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EF5E9B-DD24-45C0-BB2E-ACFA7CAE4863}" v="61" dt="2019-01-10T15:23:10.1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2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ONBOARD</dc:title>
  <dc:creator>oscargarcia</dc:creator>
  <cp:lastModifiedBy>Oscar Madrid</cp:lastModifiedBy>
  <cp:revision>7</cp:revision>
  <dcterms:created xsi:type="dcterms:W3CDTF">2018-12-01T16:10:44Z</dcterms:created>
  <dcterms:modified xsi:type="dcterms:W3CDTF">2019-01-11T10:59:03Z</dcterms:modified>
</cp:coreProperties>
</file>